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IBM Plex Sans" panose="020B0503050203000203" pitchFamily="34" charset="0"/>
      <p:regular r:id="rId46"/>
      <p:bold r:id="rId47"/>
      <p:italic r:id="rId48"/>
      <p:boldItalic r:id="rId49"/>
    </p:embeddedFont>
    <p:embeddedFont>
      <p:font typeface="IBM Plex Sans SemiBold" panose="020B0703050203000203" pitchFamily="34" charset="0"/>
      <p:regular r:id="rId50"/>
      <p:bold r:id="rId51"/>
      <p:italic r:id="rId52"/>
      <p:boldItalic r:id="rId53"/>
    </p:embeddedFont>
    <p:embeddedFont>
      <p:font typeface="Roboto"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7">
          <p15:clr>
            <a:srgbClr val="9AA0A6"/>
          </p15:clr>
        </p15:guide>
        <p15:guide id="2" pos="290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00" y="56"/>
      </p:cViewPr>
      <p:guideLst>
        <p:guide orient="horz" pos="1597"/>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ksergey.ru/timer/?t=30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onlinetimer.ru/#!/timer/2022-01-14T13:30:46.171Z/2022-01-14T13:30:46.171Z/forward/0/2/100/t/ru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9cd3b7ca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39cd3b7ca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a88ad15b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a88ad15b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9cd3b7ca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39cd3b7ca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99ae5b3c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99ae5b3c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9cd3b7ca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39cd3b7c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8be1b990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158be1b990e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58be1b990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58be1b990e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58be1b990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58be1b990e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081ba7d4ae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1081ba7d4ae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57d5df1c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57d5df1c16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99ae5b3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99ae5b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8be1b990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58be1b990e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58be1b990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58be1b990e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99ae5b3c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399ae5b3c0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ru-RU">
                <a:solidFill>
                  <a:schemeClr val="dk1"/>
                </a:solidFill>
              </a:rPr>
              <a:t>Для удобства можно использовать таймер на экране: </a:t>
            </a:r>
            <a:r>
              <a:rPr lang="ru-RU" u="sng">
                <a:solidFill>
                  <a:schemeClr val="hlink"/>
                </a:solidFill>
                <a:hlinkClick r:id="rId3"/>
              </a:rPr>
              <a:t>вариант 1,</a:t>
            </a:r>
            <a:r>
              <a:rPr lang="ru-RU">
                <a:solidFill>
                  <a:schemeClr val="dk1"/>
                </a:solidFill>
              </a:rPr>
              <a:t> </a:t>
            </a:r>
            <a:r>
              <a:rPr lang="ru-RU" u="sng">
                <a:solidFill>
                  <a:schemeClr val="hlink"/>
                </a:solidFill>
                <a:hlinkClick r:id="rId4"/>
              </a:rPr>
              <a:t>вариант 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81ba7d4ae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1081ba7d4ae_0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56ec39b11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56ec39b11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656f2432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656f2432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58be1b990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58be1b990e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56ec39b11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56ec39b11f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58be1b990e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58be1b990e_0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647329f79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g10647329f7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4722c5261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14722c52612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6ec39b11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56ec39b11f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8be1b990e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158be1b990e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081ba7d4ae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081ba7d4ae_0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16132c2d2b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1" name="Google Shape;541;g116132c2d2b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56ec39b11f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8" name="Google Shape;548;g156ec39b11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f0ca6249d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 name="Google Shape;554;g13f0ca6249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f07d28dee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f07d28de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a:t>Вы можете сами менять вопросы! Попросите студентов ответить голосом или отписаться в чате.</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a88ad15b6_0_2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11a88ad15b6_0_29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99ae5b3c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99ae5b3c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9cd3b7c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9cd3b7c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99ae5b3c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399ae5b3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9cd3b7ca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9cd3b7ca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a88ad15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1a88ad15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Титульник">
  <p:cSld name="TITLE_1_2_1_1">
    <p:bg>
      <p:bgPr>
        <a:solidFill>
          <a:schemeClr val="dk1"/>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532821" y="0"/>
            <a:ext cx="7611177" cy="5143501"/>
          </a:xfrm>
          <a:prstGeom prst="rect">
            <a:avLst/>
          </a:prstGeom>
          <a:noFill/>
          <a:ln>
            <a:noFill/>
          </a:ln>
        </p:spPr>
      </p:pic>
      <p:pic>
        <p:nvPicPr>
          <p:cNvPr id="8" name="Google Shape;8;p2"/>
          <p:cNvPicPr preferRelativeResize="0"/>
          <p:nvPr/>
        </p:nvPicPr>
        <p:blipFill rotWithShape="1">
          <a:blip r:embed="rId3">
            <a:alphaModFix/>
          </a:blip>
          <a:srcRect/>
          <a:stretch/>
        </p:blipFill>
        <p:spPr>
          <a:xfrm>
            <a:off x="0" y="3196224"/>
            <a:ext cx="4788650" cy="1947276"/>
          </a:xfrm>
          <a:prstGeom prst="rect">
            <a:avLst/>
          </a:prstGeom>
          <a:noFill/>
          <a:ln>
            <a:noFill/>
          </a:ln>
        </p:spPr>
      </p:pic>
      <p:sp>
        <p:nvSpPr>
          <p:cNvPr id="9" name="Google Shape;9;p2"/>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0" name="Google Shape;10;p2"/>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1" name="Google Shape;11;p2"/>
          <p:cNvPicPr preferRelativeResize="0"/>
          <p:nvPr/>
        </p:nvPicPr>
        <p:blipFill rotWithShape="1">
          <a:blip r:embed="rId4">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 Отбивка">
  <p:cSld name="TITLE_1_1_1">
    <p:bg>
      <p:bgPr>
        <a:solidFill>
          <a:schemeClr val="lt1"/>
        </a:solidFill>
        <a:effectLst/>
      </p:bgPr>
    </p:bg>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blip>
          <a:srcRect/>
          <a:stretch/>
        </p:blipFill>
        <p:spPr>
          <a:xfrm>
            <a:off x="3331875" y="0"/>
            <a:ext cx="5812116" cy="4838700"/>
          </a:xfrm>
          <a:prstGeom prst="rect">
            <a:avLst/>
          </a:prstGeom>
          <a:noFill/>
          <a:ln>
            <a:noFill/>
          </a:ln>
        </p:spPr>
      </p:pic>
      <p:sp>
        <p:nvSpPr>
          <p:cNvPr id="56" name="Google Shape;56;p11"/>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57" name="Google Shape;57;p11"/>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1"/>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59" name="Google Shape;59;p11"/>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 Отбивка ">
  <p:cSld name="TITLE_1_1_1_1">
    <p:bg>
      <p:bgPr>
        <a:solidFill>
          <a:schemeClr val="lt1"/>
        </a:solidFill>
        <a:effectLst/>
      </p:bgPr>
    </p:bg>
    <p:spTree>
      <p:nvGrpSpPr>
        <p:cNvPr id="1" name="Shape 60"/>
        <p:cNvGrpSpPr/>
        <p:nvPr/>
      </p:nvGrpSpPr>
      <p:grpSpPr>
        <a:xfrm>
          <a:off x="0" y="0"/>
          <a:ext cx="0" cy="0"/>
          <a:chOff x="0" y="0"/>
          <a:chExt cx="0" cy="0"/>
        </a:xfrm>
      </p:grpSpPr>
      <p:pic>
        <p:nvPicPr>
          <p:cNvPr id="61" name="Google Shape;61;p12"/>
          <p:cNvPicPr preferRelativeResize="0"/>
          <p:nvPr/>
        </p:nvPicPr>
        <p:blipFill rotWithShape="1">
          <a:blip r:embed="rId2">
            <a:alphaModFix/>
          </a:blip>
          <a:srcRect/>
          <a:stretch/>
        </p:blipFill>
        <p:spPr>
          <a:xfrm>
            <a:off x="3709425" y="0"/>
            <a:ext cx="5434577" cy="4838700"/>
          </a:xfrm>
          <a:prstGeom prst="rect">
            <a:avLst/>
          </a:prstGeom>
          <a:noFill/>
          <a:ln>
            <a:noFill/>
          </a:ln>
        </p:spPr>
      </p:pic>
      <p:sp>
        <p:nvSpPr>
          <p:cNvPr id="62" name="Google Shape;62;p12"/>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63" name="Google Shape;63;p12"/>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Google Shape;64;p12"/>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65" name="Google Shape;65;p12"/>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Отбивка  (без графики)">
  <p:cSld name="TITLE_1_1_1_1_1">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68" name="Google Shape;68;p13"/>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3"/>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70" name="Google Shape;70;p13"/>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6 Заголовок + текст в два столбца">
  <p:cSld name="1_Title slide 5_2_1_4_2">
    <p:bg>
      <p:bgPr>
        <a:solidFill>
          <a:schemeClr val="lt1"/>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73" name="Google Shape;73;p14"/>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74" name="Google Shape;74;p14"/>
          <p:cNvSpPr txBox="1">
            <a:spLocks noGrp="1"/>
          </p:cNvSpPr>
          <p:nvPr>
            <p:ph type="subTitle" idx="2"/>
          </p:nvPr>
        </p:nvSpPr>
        <p:spPr>
          <a:xfrm>
            <a:off x="536400" y="1260000"/>
            <a:ext cx="38556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14"/>
          <p:cNvSpPr txBox="1">
            <a:spLocks noGrp="1"/>
          </p:cNvSpPr>
          <p:nvPr>
            <p:ph type="subTitle" idx="3"/>
          </p:nvPr>
        </p:nvSpPr>
        <p:spPr>
          <a:xfrm>
            <a:off x="4752000" y="1260000"/>
            <a:ext cx="38556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6" name="Google Shape;76;p14"/>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Для цитат">
  <p:cSld name="CUSTOM_2">
    <p:spTree>
      <p:nvGrpSpPr>
        <p:cNvPr id="1" name="Shape 77"/>
        <p:cNvGrpSpPr/>
        <p:nvPr/>
      </p:nvGrpSpPr>
      <p:grpSpPr>
        <a:xfrm>
          <a:off x="0" y="0"/>
          <a:ext cx="0" cy="0"/>
          <a:chOff x="0" y="0"/>
          <a:chExt cx="0" cy="0"/>
        </a:xfrm>
      </p:grpSpPr>
      <p:pic>
        <p:nvPicPr>
          <p:cNvPr id="78" name="Google Shape;78;p15"/>
          <p:cNvPicPr preferRelativeResize="0"/>
          <p:nvPr/>
        </p:nvPicPr>
        <p:blipFill>
          <a:blip r:embed="rId2">
            <a:alphaModFix/>
          </a:blip>
          <a:stretch>
            <a:fillRect/>
          </a:stretch>
        </p:blipFill>
        <p:spPr>
          <a:xfrm>
            <a:off x="8604000" y="4680000"/>
            <a:ext cx="291600" cy="291600"/>
          </a:xfrm>
          <a:prstGeom prst="rect">
            <a:avLst/>
          </a:prstGeom>
          <a:noFill/>
          <a:ln>
            <a:noFill/>
          </a:ln>
        </p:spPr>
      </p:pic>
      <p:sp>
        <p:nvSpPr>
          <p:cNvPr id="79" name="Google Shape;79;p15"/>
          <p:cNvSpPr txBox="1">
            <a:spLocks noGrp="1"/>
          </p:cNvSpPr>
          <p:nvPr>
            <p:ph type="title"/>
          </p:nvPr>
        </p:nvSpPr>
        <p:spPr>
          <a:xfrm>
            <a:off x="936875" y="1004350"/>
            <a:ext cx="7270200" cy="313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Font typeface="IBM Plex Sans"/>
              <a:buNone/>
              <a:defRPr sz="1800" b="1">
                <a:latin typeface="IBM Plex Sans"/>
                <a:ea typeface="IBM Plex Sans"/>
                <a:cs typeface="IBM Plex Sans"/>
                <a:sym typeface="IBM Plex Sans"/>
              </a:defRPr>
            </a:lvl1pPr>
            <a:lvl2pPr lvl="1" algn="ctr" rtl="0">
              <a:spcBef>
                <a:spcPts val="0"/>
              </a:spcBef>
              <a:spcAft>
                <a:spcPts val="0"/>
              </a:spcAft>
              <a:buSzPts val="1800"/>
              <a:buFont typeface="IBM Plex Sans"/>
              <a:buNone/>
              <a:defRPr sz="1800" b="1">
                <a:latin typeface="IBM Plex Sans"/>
                <a:ea typeface="IBM Plex Sans"/>
                <a:cs typeface="IBM Plex Sans"/>
                <a:sym typeface="IBM Plex Sans"/>
              </a:defRPr>
            </a:lvl2pPr>
            <a:lvl3pPr lvl="2" algn="ctr" rtl="0">
              <a:spcBef>
                <a:spcPts val="0"/>
              </a:spcBef>
              <a:spcAft>
                <a:spcPts val="0"/>
              </a:spcAft>
              <a:buSzPts val="1800"/>
              <a:buFont typeface="IBM Plex Sans"/>
              <a:buNone/>
              <a:defRPr sz="1800" b="1">
                <a:latin typeface="IBM Plex Sans"/>
                <a:ea typeface="IBM Plex Sans"/>
                <a:cs typeface="IBM Plex Sans"/>
                <a:sym typeface="IBM Plex Sans"/>
              </a:defRPr>
            </a:lvl3pPr>
            <a:lvl4pPr lvl="3" algn="ctr" rtl="0">
              <a:spcBef>
                <a:spcPts val="0"/>
              </a:spcBef>
              <a:spcAft>
                <a:spcPts val="0"/>
              </a:spcAft>
              <a:buSzPts val="1800"/>
              <a:buFont typeface="IBM Plex Sans"/>
              <a:buNone/>
              <a:defRPr sz="1800" b="1">
                <a:latin typeface="IBM Plex Sans"/>
                <a:ea typeface="IBM Plex Sans"/>
                <a:cs typeface="IBM Plex Sans"/>
                <a:sym typeface="IBM Plex Sans"/>
              </a:defRPr>
            </a:lvl4pPr>
            <a:lvl5pPr lvl="4" algn="ctr" rtl="0">
              <a:spcBef>
                <a:spcPts val="0"/>
              </a:spcBef>
              <a:spcAft>
                <a:spcPts val="0"/>
              </a:spcAft>
              <a:buSzPts val="1800"/>
              <a:buFont typeface="IBM Plex Sans"/>
              <a:buNone/>
              <a:defRPr sz="1800" b="1">
                <a:latin typeface="IBM Plex Sans"/>
                <a:ea typeface="IBM Plex Sans"/>
                <a:cs typeface="IBM Plex Sans"/>
                <a:sym typeface="IBM Plex Sans"/>
              </a:defRPr>
            </a:lvl5pPr>
            <a:lvl6pPr lvl="5" algn="ctr" rtl="0">
              <a:spcBef>
                <a:spcPts val="0"/>
              </a:spcBef>
              <a:spcAft>
                <a:spcPts val="0"/>
              </a:spcAft>
              <a:buSzPts val="1800"/>
              <a:buFont typeface="IBM Plex Sans"/>
              <a:buNone/>
              <a:defRPr sz="1800" b="1">
                <a:latin typeface="IBM Plex Sans"/>
                <a:ea typeface="IBM Plex Sans"/>
                <a:cs typeface="IBM Plex Sans"/>
                <a:sym typeface="IBM Plex Sans"/>
              </a:defRPr>
            </a:lvl6pPr>
            <a:lvl7pPr lvl="6" algn="ctr" rtl="0">
              <a:spcBef>
                <a:spcPts val="0"/>
              </a:spcBef>
              <a:spcAft>
                <a:spcPts val="0"/>
              </a:spcAft>
              <a:buSzPts val="1800"/>
              <a:buFont typeface="IBM Plex Sans"/>
              <a:buNone/>
              <a:defRPr sz="1800" b="1">
                <a:latin typeface="IBM Plex Sans"/>
                <a:ea typeface="IBM Plex Sans"/>
                <a:cs typeface="IBM Plex Sans"/>
                <a:sym typeface="IBM Plex Sans"/>
              </a:defRPr>
            </a:lvl7pPr>
            <a:lvl8pPr lvl="7" algn="ctr" rtl="0">
              <a:spcBef>
                <a:spcPts val="0"/>
              </a:spcBef>
              <a:spcAft>
                <a:spcPts val="0"/>
              </a:spcAft>
              <a:buSzPts val="1800"/>
              <a:buFont typeface="IBM Plex Sans"/>
              <a:buNone/>
              <a:defRPr sz="1800" b="1">
                <a:latin typeface="IBM Plex Sans"/>
                <a:ea typeface="IBM Plex Sans"/>
                <a:cs typeface="IBM Plex Sans"/>
                <a:sym typeface="IBM Plex Sans"/>
              </a:defRPr>
            </a:lvl8pPr>
            <a:lvl9pPr lvl="8" algn="ctr" rtl="0">
              <a:spcBef>
                <a:spcPts val="0"/>
              </a:spcBef>
              <a:spcAft>
                <a:spcPts val="0"/>
              </a:spcAft>
              <a:buSzPts val="1800"/>
              <a:buFont typeface="IBM Plex Sans"/>
              <a:buNone/>
              <a:defRPr sz="1800" b="1">
                <a:latin typeface="IBM Plex Sans"/>
                <a:ea typeface="IBM Plex Sans"/>
                <a:cs typeface="IBM Plex Sans"/>
                <a:sym typeface="IBM Plex Sans"/>
              </a:defRPr>
            </a:lvl9pPr>
          </a:lstStyle>
          <a:p>
            <a:endParaRPr/>
          </a:p>
        </p:txBody>
      </p:sp>
      <p:sp>
        <p:nvSpPr>
          <p:cNvPr id="80" name="Google Shape;80;p15"/>
          <p:cNvSpPr txBox="1">
            <a:spLocks noGrp="1"/>
          </p:cNvSpPr>
          <p:nvPr>
            <p:ph type="subTitle" idx="1"/>
          </p:nvPr>
        </p:nvSpPr>
        <p:spPr>
          <a:xfrm>
            <a:off x="540000" y="152400"/>
            <a:ext cx="5958000" cy="360000"/>
          </a:xfrm>
          <a:prstGeom prst="rect">
            <a:avLst/>
          </a:prstGeom>
          <a:noFill/>
          <a:ln>
            <a:noFill/>
          </a:ln>
        </p:spPr>
        <p:txBody>
          <a:bodyPr spcFirstLastPara="1" wrap="square" lIns="0" tIns="36000" rIns="0" bIns="36000" anchor="ctr" anchorCtr="0">
            <a:noAutofit/>
          </a:bodyPr>
          <a:lstStyle>
            <a:lvl1pPr lvl="0" rtl="0">
              <a:spcBef>
                <a:spcPts val="0"/>
              </a:spcBef>
              <a:spcAft>
                <a:spcPts val="0"/>
              </a:spcAft>
              <a:buClr>
                <a:schemeClr val="dk2"/>
              </a:buClr>
              <a:buSzPts val="1000"/>
              <a:buFont typeface="IBM Plex Sans"/>
              <a:buNone/>
              <a:defRPr sz="1000">
                <a:solidFill>
                  <a:schemeClr val="dk2"/>
                </a:solidFill>
                <a:latin typeface="IBM Plex Sans"/>
                <a:ea typeface="IBM Plex Sans"/>
                <a:cs typeface="IBM Plex Sans"/>
                <a:sym typeface="IBM Plex Sans"/>
              </a:defRPr>
            </a:lvl1pPr>
            <a:lvl2pPr lvl="1" rtl="0">
              <a:spcBef>
                <a:spcPts val="0"/>
              </a:spcBef>
              <a:spcAft>
                <a:spcPts val="0"/>
              </a:spcAft>
              <a:buSzPts val="1400"/>
              <a:buFont typeface="IBM Plex Sans"/>
              <a:buNone/>
              <a:defRPr>
                <a:latin typeface="IBM Plex Sans"/>
                <a:ea typeface="IBM Plex Sans"/>
                <a:cs typeface="IBM Plex Sans"/>
                <a:sym typeface="IBM Plex Sans"/>
              </a:defRPr>
            </a:lvl2pPr>
            <a:lvl3pPr lvl="2" rtl="0">
              <a:spcBef>
                <a:spcPts val="0"/>
              </a:spcBef>
              <a:spcAft>
                <a:spcPts val="0"/>
              </a:spcAft>
              <a:buSzPts val="1400"/>
              <a:buFont typeface="IBM Plex Sans"/>
              <a:buNone/>
              <a:defRPr>
                <a:latin typeface="IBM Plex Sans"/>
                <a:ea typeface="IBM Plex Sans"/>
                <a:cs typeface="IBM Plex Sans"/>
                <a:sym typeface="IBM Plex Sans"/>
              </a:defRPr>
            </a:lvl3pPr>
            <a:lvl4pPr lvl="3" rtl="0">
              <a:spcBef>
                <a:spcPts val="0"/>
              </a:spcBef>
              <a:spcAft>
                <a:spcPts val="0"/>
              </a:spcAft>
              <a:buSzPts val="1400"/>
              <a:buFont typeface="IBM Plex Sans"/>
              <a:buNone/>
              <a:defRPr>
                <a:latin typeface="IBM Plex Sans"/>
                <a:ea typeface="IBM Plex Sans"/>
                <a:cs typeface="IBM Plex Sans"/>
                <a:sym typeface="IBM Plex Sans"/>
              </a:defRPr>
            </a:lvl4pPr>
            <a:lvl5pPr lvl="4" rtl="0">
              <a:spcBef>
                <a:spcPts val="0"/>
              </a:spcBef>
              <a:spcAft>
                <a:spcPts val="0"/>
              </a:spcAft>
              <a:buSzPts val="1400"/>
              <a:buFont typeface="IBM Plex Sans"/>
              <a:buNone/>
              <a:defRPr>
                <a:latin typeface="IBM Plex Sans"/>
                <a:ea typeface="IBM Plex Sans"/>
                <a:cs typeface="IBM Plex Sans"/>
                <a:sym typeface="IBM Plex Sans"/>
              </a:defRPr>
            </a:lvl5pPr>
            <a:lvl6pPr lvl="5" rtl="0">
              <a:spcBef>
                <a:spcPts val="0"/>
              </a:spcBef>
              <a:spcAft>
                <a:spcPts val="0"/>
              </a:spcAft>
              <a:buSzPts val="1400"/>
              <a:buFont typeface="IBM Plex Sans"/>
              <a:buNone/>
              <a:defRPr>
                <a:latin typeface="IBM Plex Sans"/>
                <a:ea typeface="IBM Plex Sans"/>
                <a:cs typeface="IBM Plex Sans"/>
                <a:sym typeface="IBM Plex Sans"/>
              </a:defRPr>
            </a:lvl6pPr>
            <a:lvl7pPr lvl="6" rtl="0">
              <a:spcBef>
                <a:spcPts val="0"/>
              </a:spcBef>
              <a:spcAft>
                <a:spcPts val="0"/>
              </a:spcAft>
              <a:buSzPts val="1400"/>
              <a:buFont typeface="IBM Plex Sans"/>
              <a:buNone/>
              <a:defRPr>
                <a:latin typeface="IBM Plex Sans"/>
                <a:ea typeface="IBM Plex Sans"/>
                <a:cs typeface="IBM Plex Sans"/>
                <a:sym typeface="IBM Plex Sans"/>
              </a:defRPr>
            </a:lvl7pPr>
            <a:lvl8pPr lvl="7" rtl="0">
              <a:spcBef>
                <a:spcPts val="0"/>
              </a:spcBef>
              <a:spcAft>
                <a:spcPts val="0"/>
              </a:spcAft>
              <a:buSzPts val="1400"/>
              <a:buFont typeface="IBM Plex Sans"/>
              <a:buNone/>
              <a:defRPr>
                <a:latin typeface="IBM Plex Sans"/>
                <a:ea typeface="IBM Plex Sans"/>
                <a:cs typeface="IBM Plex Sans"/>
                <a:sym typeface="IBM Plex Sans"/>
              </a:defRPr>
            </a:lvl8pPr>
            <a:lvl9pPr lvl="8" rtl="0">
              <a:spcBef>
                <a:spcPts val="0"/>
              </a:spcBef>
              <a:spcAft>
                <a:spcPts val="0"/>
              </a:spcAft>
              <a:buSzPts val="1400"/>
              <a:buFont typeface="IBM Plex Sans"/>
              <a:buNone/>
              <a:defRPr>
                <a:latin typeface="IBM Plex Sans"/>
                <a:ea typeface="IBM Plex Sans"/>
                <a:cs typeface="IBM Plex Sans"/>
                <a:sym typeface="IBM Plex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81"/>
        <p:cNvGrpSpPr/>
        <p:nvPr/>
      </p:nvGrpSpPr>
      <p:grpSpPr>
        <a:xfrm>
          <a:off x="0" y="0"/>
          <a:ext cx="0" cy="0"/>
          <a:chOff x="0" y="0"/>
          <a:chExt cx="0" cy="0"/>
        </a:xfrm>
      </p:grpSpPr>
      <p:sp>
        <p:nvSpPr>
          <p:cNvPr id="82" name="Google Shape;82;p16"/>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 name="Google Shape;83;p16"/>
          <p:cNvSpPr txBox="1">
            <a:spLocks noGrp="1"/>
          </p:cNvSpPr>
          <p:nvPr>
            <p:ph type="title"/>
          </p:nvPr>
        </p:nvSpPr>
        <p:spPr>
          <a:xfrm>
            <a:off x="2842969" y="2049775"/>
            <a:ext cx="3458100" cy="1366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sz="4400" b="1" i="0">
                <a:solidFill>
                  <a:schemeClr val="lt1"/>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6583680" y="4783455"/>
            <a:ext cx="2103000" cy="2154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ru-RU"/>
              <a:t>‹#›</a:t>
            </a:fld>
            <a:endParaRPr>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 Заголовок в две строки + текст  1 1">
  <p:cSld name="1_Title slide 5_2_1_4_1_1_1">
    <p:bg>
      <p:bgPr>
        <a:solidFill>
          <a:schemeClr val="lt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90" name="Google Shape;90;p18"/>
          <p:cNvPicPr preferRelativeResize="0"/>
          <p:nvPr/>
        </p:nvPicPr>
        <p:blipFill rotWithShape="1">
          <a:blip r:embed="rId2">
            <a:alphaModFix/>
          </a:blip>
          <a:srcRect/>
          <a:stretch/>
        </p:blipFill>
        <p:spPr>
          <a:xfrm>
            <a:off x="8604000" y="4680000"/>
            <a:ext cx="291601" cy="283579"/>
          </a:xfrm>
          <a:prstGeom prst="rect">
            <a:avLst/>
          </a:prstGeom>
          <a:noFill/>
          <a:ln>
            <a:noFill/>
          </a:ln>
        </p:spPr>
      </p:pic>
      <p:sp>
        <p:nvSpPr>
          <p:cNvPr id="91" name="Google Shape;91;p18"/>
          <p:cNvSpPr txBox="1">
            <a:spLocks noGrp="1"/>
          </p:cNvSpPr>
          <p:nvPr>
            <p:ph type="subTitle" idx="2"/>
          </p:nvPr>
        </p:nvSpPr>
        <p:spPr>
          <a:xfrm>
            <a:off x="1258700" y="150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2" name="Google Shape;92;p18"/>
          <p:cNvSpPr txBox="1">
            <a:spLocks noGrp="1"/>
          </p:cNvSpPr>
          <p:nvPr>
            <p:ph type="subTitle" idx="3"/>
          </p:nvPr>
        </p:nvSpPr>
        <p:spPr>
          <a:xfrm>
            <a:off x="1258700" y="267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3" name="Google Shape;93;p18"/>
          <p:cNvSpPr txBox="1">
            <a:spLocks noGrp="1"/>
          </p:cNvSpPr>
          <p:nvPr>
            <p:ph type="subTitle" idx="4"/>
          </p:nvPr>
        </p:nvSpPr>
        <p:spPr>
          <a:xfrm>
            <a:off x="1258700" y="3824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4" name="Google Shape;94;p18"/>
          <p:cNvSpPr txBox="1">
            <a:spLocks noGrp="1"/>
          </p:cNvSpPr>
          <p:nvPr>
            <p:ph type="subTitle" idx="5"/>
          </p:nvPr>
        </p:nvSpPr>
        <p:spPr>
          <a:xfrm>
            <a:off x="4071600" y="150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5" name="Google Shape;95;p18"/>
          <p:cNvSpPr txBox="1">
            <a:spLocks noGrp="1"/>
          </p:cNvSpPr>
          <p:nvPr>
            <p:ph type="subTitle" idx="6"/>
          </p:nvPr>
        </p:nvSpPr>
        <p:spPr>
          <a:xfrm>
            <a:off x="4071600" y="267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6" name="Google Shape;96;p18"/>
          <p:cNvSpPr txBox="1">
            <a:spLocks noGrp="1"/>
          </p:cNvSpPr>
          <p:nvPr>
            <p:ph type="subTitle" idx="7"/>
          </p:nvPr>
        </p:nvSpPr>
        <p:spPr>
          <a:xfrm>
            <a:off x="4071600" y="3824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7" name="Google Shape;97;p18"/>
          <p:cNvSpPr txBox="1">
            <a:spLocks noGrp="1"/>
          </p:cNvSpPr>
          <p:nvPr>
            <p:ph type="subTitle" idx="8"/>
          </p:nvPr>
        </p:nvSpPr>
        <p:spPr>
          <a:xfrm>
            <a:off x="6884500" y="150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8" name="Google Shape;98;p18"/>
          <p:cNvSpPr txBox="1">
            <a:spLocks noGrp="1"/>
          </p:cNvSpPr>
          <p:nvPr>
            <p:ph type="subTitle" idx="9"/>
          </p:nvPr>
        </p:nvSpPr>
        <p:spPr>
          <a:xfrm>
            <a:off x="6884500" y="26793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99" name="Google Shape;99;p18"/>
          <p:cNvSpPr txBox="1">
            <a:spLocks noGrp="1"/>
          </p:cNvSpPr>
          <p:nvPr>
            <p:ph type="subTitle" idx="13"/>
          </p:nvPr>
        </p:nvSpPr>
        <p:spPr>
          <a:xfrm>
            <a:off x="6884500" y="3824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00" name="Google Shape;100;p18"/>
          <p:cNvSpPr txBox="1">
            <a:spLocks noGrp="1"/>
          </p:cNvSpPr>
          <p:nvPr>
            <p:ph type="title"/>
          </p:nvPr>
        </p:nvSpPr>
        <p:spPr>
          <a:xfrm>
            <a:off x="540000" y="720000"/>
            <a:ext cx="8065200" cy="320400"/>
          </a:xfrm>
          <a:prstGeom prst="rect">
            <a:avLst/>
          </a:prstGeom>
          <a:noFill/>
          <a:ln>
            <a:noFill/>
          </a:ln>
        </p:spPr>
        <p:txBody>
          <a:bodyPr spcFirstLastPara="1" wrap="square" lIns="0" tIns="720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Титульник">
  <p:cSld name="TITLE_1">
    <p:bg>
      <p:bgPr>
        <a:solidFill>
          <a:schemeClr val="dk1"/>
        </a:solidFill>
        <a:effectLst/>
      </p:bgPr>
    </p:bg>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a:stretch/>
        </p:blipFill>
        <p:spPr>
          <a:xfrm>
            <a:off x="468000" y="180036"/>
            <a:ext cx="480375" cy="480375"/>
          </a:xfrm>
          <a:prstGeom prst="rect">
            <a:avLst/>
          </a:prstGeom>
          <a:noFill/>
          <a:ln>
            <a:noFill/>
          </a:ln>
        </p:spPr>
      </p:pic>
      <p:pic>
        <p:nvPicPr>
          <p:cNvPr id="103" name="Google Shape;103;p19"/>
          <p:cNvPicPr preferRelativeResize="0"/>
          <p:nvPr/>
        </p:nvPicPr>
        <p:blipFill rotWithShape="1">
          <a:blip r:embed="rId3">
            <a:alphaModFix/>
          </a:blip>
          <a:srcRect/>
          <a:stretch/>
        </p:blipFill>
        <p:spPr>
          <a:xfrm>
            <a:off x="5077911" y="0"/>
            <a:ext cx="4066078" cy="5143501"/>
          </a:xfrm>
          <a:prstGeom prst="rect">
            <a:avLst/>
          </a:prstGeom>
          <a:noFill/>
          <a:ln>
            <a:noFill/>
          </a:ln>
        </p:spPr>
      </p:pic>
      <p:sp>
        <p:nvSpPr>
          <p:cNvPr id="104" name="Google Shape;104;p19"/>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05" name="Google Shape;105;p19"/>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 Титульник">
  <p:cSld name="TITLE_1_4">
    <p:bg>
      <p:bgPr>
        <a:solidFill>
          <a:schemeClr val="dk1"/>
        </a:solidFill>
        <a:effectLst/>
      </p:bgPr>
    </p:bg>
    <p:spTree>
      <p:nvGrpSpPr>
        <p:cNvPr id="1"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a:stretch/>
        </p:blipFill>
        <p:spPr>
          <a:xfrm>
            <a:off x="4419904" y="0"/>
            <a:ext cx="4724099" cy="5143501"/>
          </a:xfrm>
          <a:prstGeom prst="rect">
            <a:avLst/>
          </a:prstGeom>
          <a:noFill/>
          <a:ln>
            <a:noFill/>
          </a:ln>
        </p:spPr>
      </p:pic>
      <p:sp>
        <p:nvSpPr>
          <p:cNvPr id="108" name="Google Shape;108;p20"/>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09" name="Google Shape;109;p20"/>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10" name="Google Shape;110;p20"/>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Титульник">
  <p:cSld name="TITLE_1_3">
    <p:bg>
      <p:bgPr>
        <a:solidFill>
          <a:schemeClr val="dk1"/>
        </a:solidFill>
        <a:effectLst/>
      </p:bgPr>
    </p:bg>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a:stretch/>
        </p:blipFill>
        <p:spPr>
          <a:xfrm>
            <a:off x="3331875" y="0"/>
            <a:ext cx="5812116" cy="4838700"/>
          </a:xfrm>
          <a:prstGeom prst="rect">
            <a:avLst/>
          </a:prstGeom>
          <a:noFill/>
          <a:ln>
            <a:noFill/>
          </a:ln>
        </p:spPr>
      </p:pic>
      <p:sp>
        <p:nvSpPr>
          <p:cNvPr id="113" name="Google Shape;113;p21"/>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14" name="Google Shape;114;p21"/>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15" name="Google Shape;115;p21"/>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6 Заголовок + текст">
  <p:cSld name="1_Title slide 5_2_1_4">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4" name="Google Shape;14;p3"/>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15" name="Google Shape;15;p3"/>
          <p:cNvSpPr txBox="1">
            <a:spLocks noGrp="1"/>
          </p:cNvSpPr>
          <p:nvPr>
            <p:ph type="subTitle" idx="2"/>
          </p:nvPr>
        </p:nvSpPr>
        <p:spPr>
          <a:xfrm>
            <a:off x="536400" y="1260000"/>
            <a:ext cx="80640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 name="Google Shape;16;p3"/>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 Титульник">
  <p:cSld name="TITLE_1_2">
    <p:bg>
      <p:bgPr>
        <a:solidFill>
          <a:schemeClr val="dk1"/>
        </a:solidFill>
        <a:effectLst/>
      </p:bgPr>
    </p:bg>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a:stretch/>
        </p:blipFill>
        <p:spPr>
          <a:xfrm>
            <a:off x="5172100" y="1687275"/>
            <a:ext cx="3590899" cy="3021800"/>
          </a:xfrm>
          <a:prstGeom prst="rect">
            <a:avLst/>
          </a:prstGeom>
          <a:noFill/>
          <a:ln>
            <a:noFill/>
          </a:ln>
        </p:spPr>
      </p:pic>
      <p:sp>
        <p:nvSpPr>
          <p:cNvPr id="118" name="Google Shape;118;p22"/>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19" name="Google Shape;119;p22"/>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20" name="Google Shape;120;p22"/>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Титульник">
  <p:cSld name="TITLE_1_2_1">
    <p:bg>
      <p:bgPr>
        <a:solidFill>
          <a:schemeClr val="dk1"/>
        </a:solidFill>
        <a:effectLst/>
      </p:bgPr>
    </p:bg>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a:stretch/>
        </p:blipFill>
        <p:spPr>
          <a:xfrm>
            <a:off x="5034750" y="2229300"/>
            <a:ext cx="4109251" cy="2914200"/>
          </a:xfrm>
          <a:prstGeom prst="rect">
            <a:avLst/>
          </a:prstGeom>
          <a:noFill/>
          <a:ln>
            <a:noFill/>
          </a:ln>
        </p:spPr>
      </p:pic>
      <p:sp>
        <p:nvSpPr>
          <p:cNvPr id="123" name="Google Shape;123;p23"/>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24" name="Google Shape;124;p23"/>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25" name="Google Shape;125;p23"/>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 Титульник">
  <p:cSld name="TITLE_1_2_1_1">
    <p:bg>
      <p:bgPr>
        <a:solidFill>
          <a:schemeClr val="dk1"/>
        </a:solidFill>
        <a:effectLst/>
      </p:bgPr>
    </p:bg>
    <p:spTree>
      <p:nvGrpSpPr>
        <p:cNvPr id="1" name="Shape 126"/>
        <p:cNvGrpSpPr/>
        <p:nvPr/>
      </p:nvGrpSpPr>
      <p:grpSpPr>
        <a:xfrm>
          <a:off x="0" y="0"/>
          <a:ext cx="0" cy="0"/>
          <a:chOff x="0" y="0"/>
          <a:chExt cx="0" cy="0"/>
        </a:xfrm>
      </p:grpSpPr>
      <p:pic>
        <p:nvPicPr>
          <p:cNvPr id="127" name="Google Shape;127;p24"/>
          <p:cNvPicPr preferRelativeResize="0"/>
          <p:nvPr/>
        </p:nvPicPr>
        <p:blipFill rotWithShape="1">
          <a:blip r:embed="rId2">
            <a:alphaModFix/>
          </a:blip>
          <a:srcRect/>
          <a:stretch/>
        </p:blipFill>
        <p:spPr>
          <a:xfrm>
            <a:off x="1532821" y="0"/>
            <a:ext cx="7611177" cy="5143501"/>
          </a:xfrm>
          <a:prstGeom prst="rect">
            <a:avLst/>
          </a:prstGeom>
          <a:noFill/>
          <a:ln>
            <a:noFill/>
          </a:ln>
        </p:spPr>
      </p:pic>
      <p:pic>
        <p:nvPicPr>
          <p:cNvPr id="128" name="Google Shape;128;p24"/>
          <p:cNvPicPr preferRelativeResize="0"/>
          <p:nvPr/>
        </p:nvPicPr>
        <p:blipFill rotWithShape="1">
          <a:blip r:embed="rId3">
            <a:alphaModFix/>
          </a:blip>
          <a:srcRect/>
          <a:stretch/>
        </p:blipFill>
        <p:spPr>
          <a:xfrm>
            <a:off x="0" y="3196224"/>
            <a:ext cx="4788650" cy="1947276"/>
          </a:xfrm>
          <a:prstGeom prst="rect">
            <a:avLst/>
          </a:prstGeom>
          <a:noFill/>
          <a:ln>
            <a:noFill/>
          </a:ln>
        </p:spPr>
      </p:pic>
      <p:sp>
        <p:nvSpPr>
          <p:cNvPr id="129" name="Google Shape;129;p24"/>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30" name="Google Shape;130;p24"/>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31" name="Google Shape;131;p24"/>
          <p:cNvPicPr preferRelativeResize="0"/>
          <p:nvPr/>
        </p:nvPicPr>
        <p:blipFill rotWithShape="1">
          <a:blip r:embed="rId4">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 Титульник">
  <p:cSld name="TITLE_1_2_1_1_1">
    <p:bg>
      <p:bgPr>
        <a:solidFill>
          <a:schemeClr val="dk1"/>
        </a:solidFill>
        <a:effectLst/>
      </p:bgPr>
    </p:bg>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a:stretch/>
        </p:blipFill>
        <p:spPr>
          <a:xfrm>
            <a:off x="3709425" y="0"/>
            <a:ext cx="5434577" cy="4838700"/>
          </a:xfrm>
          <a:prstGeom prst="rect">
            <a:avLst/>
          </a:prstGeom>
          <a:noFill/>
          <a:ln>
            <a:noFill/>
          </a:ln>
        </p:spPr>
      </p:pic>
      <p:sp>
        <p:nvSpPr>
          <p:cNvPr id="134" name="Google Shape;134;p25"/>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35" name="Google Shape;135;p25"/>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36" name="Google Shape;136;p25"/>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 Титульник">
  <p:cSld name="TITLE_1_2_1_1_1_1">
    <p:bg>
      <p:bgPr>
        <a:solidFill>
          <a:schemeClr val="dk1"/>
        </a:solidFill>
        <a:effectLst/>
      </p:bgPr>
    </p:bg>
    <p:spTree>
      <p:nvGrpSpPr>
        <p:cNvPr id="1" name="Shape 137"/>
        <p:cNvGrpSpPr/>
        <p:nvPr/>
      </p:nvGrpSpPr>
      <p:grpSpPr>
        <a:xfrm>
          <a:off x="0" y="0"/>
          <a:ext cx="0" cy="0"/>
          <a:chOff x="0" y="0"/>
          <a:chExt cx="0" cy="0"/>
        </a:xfrm>
      </p:grpSpPr>
      <p:pic>
        <p:nvPicPr>
          <p:cNvPr id="138" name="Google Shape;138;p26"/>
          <p:cNvPicPr preferRelativeResize="0"/>
          <p:nvPr/>
        </p:nvPicPr>
        <p:blipFill rotWithShape="1">
          <a:blip r:embed="rId2">
            <a:alphaModFix/>
          </a:blip>
          <a:srcRect/>
          <a:stretch/>
        </p:blipFill>
        <p:spPr>
          <a:xfrm>
            <a:off x="3709425" y="0"/>
            <a:ext cx="5434577" cy="4838700"/>
          </a:xfrm>
          <a:prstGeom prst="rect">
            <a:avLst/>
          </a:prstGeom>
          <a:noFill/>
          <a:ln>
            <a:noFill/>
          </a:ln>
        </p:spPr>
      </p:pic>
      <p:sp>
        <p:nvSpPr>
          <p:cNvPr id="139" name="Google Shape;139;p26"/>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40" name="Google Shape;140;p26"/>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41" name="Google Shape;141;p26"/>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 Пустой титульник, вставь справа иллюстрацию по теме">
  <p:cSld name="TITLE_1_2_1_1_1_1_1">
    <p:bg>
      <p:bgPr>
        <a:solidFill>
          <a:schemeClr val="dk1"/>
        </a:solidFill>
        <a:effectLst/>
      </p:bgPr>
    </p:bg>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144" name="Google Shape;144;p27"/>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45" name="Google Shape;145;p27"/>
          <p:cNvPicPr preferRelativeResize="0"/>
          <p:nvPr/>
        </p:nvPicPr>
        <p:blipFill rotWithShape="1">
          <a:blip r:embed="rId2">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 Отбивка">
  <p:cSld name="TITLE_1_1">
    <p:bg>
      <p:bgPr>
        <a:solidFill>
          <a:schemeClr val="lt1"/>
        </a:solidFill>
        <a:effectLst/>
      </p:bgPr>
    </p:bg>
    <p:spTree>
      <p:nvGrpSpPr>
        <p:cNvPr id="1" name="Shape 146"/>
        <p:cNvGrpSpPr/>
        <p:nvPr/>
      </p:nvGrpSpPr>
      <p:grpSpPr>
        <a:xfrm>
          <a:off x="0" y="0"/>
          <a:ext cx="0" cy="0"/>
          <a:chOff x="0" y="0"/>
          <a:chExt cx="0" cy="0"/>
        </a:xfrm>
      </p:grpSpPr>
      <p:pic>
        <p:nvPicPr>
          <p:cNvPr id="147" name="Google Shape;147;p28"/>
          <p:cNvPicPr preferRelativeResize="0"/>
          <p:nvPr/>
        </p:nvPicPr>
        <p:blipFill rotWithShape="1">
          <a:blip r:embed="rId2">
            <a:alphaModFix/>
          </a:blip>
          <a:srcRect/>
          <a:stretch/>
        </p:blipFill>
        <p:spPr>
          <a:xfrm>
            <a:off x="4949025" y="6715"/>
            <a:ext cx="4201689" cy="5143501"/>
          </a:xfrm>
          <a:prstGeom prst="rect">
            <a:avLst/>
          </a:prstGeom>
          <a:noFill/>
          <a:ln>
            <a:noFill/>
          </a:ln>
        </p:spPr>
      </p:pic>
      <p:sp>
        <p:nvSpPr>
          <p:cNvPr id="148" name="Google Shape;148;p28"/>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28"/>
          <p:cNvSpPr txBox="1">
            <a:spLocks noGrp="1"/>
          </p:cNvSpPr>
          <p:nvPr>
            <p:ph type="subTitle" idx="1"/>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sp>
        <p:nvSpPr>
          <p:cNvPr id="150" name="Google Shape;150;p28"/>
          <p:cNvSpPr txBox="1">
            <a:spLocks noGrp="1"/>
          </p:cNvSpPr>
          <p:nvPr>
            <p:ph type="subTitle" idx="2"/>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300"/>
              <a:buFont typeface="IBM Plex Sans"/>
              <a:buNone/>
              <a:defRPr sz="13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151" name="Google Shape;151;p28"/>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0 Отбивка">
  <p:cSld name="TITLE_1_1_2">
    <p:bg>
      <p:bgPr>
        <a:solidFill>
          <a:schemeClr val="lt1"/>
        </a:solidFill>
        <a:effectLst/>
      </p:bgPr>
    </p:bg>
    <p:spTree>
      <p:nvGrpSpPr>
        <p:cNvPr id="1" name="Shape 152"/>
        <p:cNvGrpSpPr/>
        <p:nvPr/>
      </p:nvGrpSpPr>
      <p:grpSpPr>
        <a:xfrm>
          <a:off x="0" y="0"/>
          <a:ext cx="0" cy="0"/>
          <a:chOff x="0" y="0"/>
          <a:chExt cx="0" cy="0"/>
        </a:xfrm>
      </p:grpSpPr>
      <p:pic>
        <p:nvPicPr>
          <p:cNvPr id="153" name="Google Shape;153;p29"/>
          <p:cNvPicPr preferRelativeResize="0"/>
          <p:nvPr/>
        </p:nvPicPr>
        <p:blipFill rotWithShape="1">
          <a:blip r:embed="rId2">
            <a:alphaModFix/>
          </a:blip>
          <a:srcRect/>
          <a:stretch/>
        </p:blipFill>
        <p:spPr>
          <a:xfrm>
            <a:off x="4254156" y="0"/>
            <a:ext cx="4889842" cy="5143501"/>
          </a:xfrm>
          <a:prstGeom prst="rect">
            <a:avLst/>
          </a:prstGeom>
          <a:noFill/>
          <a:ln>
            <a:noFill/>
          </a:ln>
        </p:spPr>
      </p:pic>
      <p:sp>
        <p:nvSpPr>
          <p:cNvPr id="154" name="Google Shape;154;p29"/>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55" name="Google Shape;155;p29"/>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6" name="Google Shape;156;p29"/>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157" name="Google Shape;157;p29"/>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 Отбивка">
  <p:cSld name="TITLE_1_1_1">
    <p:bg>
      <p:bgPr>
        <a:solidFill>
          <a:schemeClr val="lt1"/>
        </a:solidFill>
        <a:effectLst/>
      </p:bgPr>
    </p:bg>
    <p:spTree>
      <p:nvGrpSpPr>
        <p:cNvPr id="1" name="Shape 158"/>
        <p:cNvGrpSpPr/>
        <p:nvPr/>
      </p:nvGrpSpPr>
      <p:grpSpPr>
        <a:xfrm>
          <a:off x="0" y="0"/>
          <a:ext cx="0" cy="0"/>
          <a:chOff x="0" y="0"/>
          <a:chExt cx="0" cy="0"/>
        </a:xfrm>
      </p:grpSpPr>
      <p:pic>
        <p:nvPicPr>
          <p:cNvPr id="159" name="Google Shape;159;p30"/>
          <p:cNvPicPr preferRelativeResize="0"/>
          <p:nvPr/>
        </p:nvPicPr>
        <p:blipFill rotWithShape="1">
          <a:blip r:embed="rId2">
            <a:alphaModFix/>
          </a:blip>
          <a:srcRect/>
          <a:stretch/>
        </p:blipFill>
        <p:spPr>
          <a:xfrm>
            <a:off x="3331875" y="0"/>
            <a:ext cx="5812116" cy="4838700"/>
          </a:xfrm>
          <a:prstGeom prst="rect">
            <a:avLst/>
          </a:prstGeom>
          <a:noFill/>
          <a:ln>
            <a:noFill/>
          </a:ln>
        </p:spPr>
      </p:pic>
      <p:sp>
        <p:nvSpPr>
          <p:cNvPr id="160" name="Google Shape;160;p30"/>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61" name="Google Shape;161;p30"/>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30"/>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163" name="Google Shape;163;p30"/>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2 Отбивка ">
  <p:cSld name="TITLE_1_1_1_1">
    <p:bg>
      <p:bgPr>
        <a:solidFill>
          <a:schemeClr val="lt1"/>
        </a:solidFill>
        <a:effectLst/>
      </p:bgPr>
    </p:bg>
    <p:spTree>
      <p:nvGrpSpPr>
        <p:cNvPr id="1" name="Shape 164"/>
        <p:cNvGrpSpPr/>
        <p:nvPr/>
      </p:nvGrpSpPr>
      <p:grpSpPr>
        <a:xfrm>
          <a:off x="0" y="0"/>
          <a:ext cx="0" cy="0"/>
          <a:chOff x="0" y="0"/>
          <a:chExt cx="0" cy="0"/>
        </a:xfrm>
      </p:grpSpPr>
      <p:pic>
        <p:nvPicPr>
          <p:cNvPr id="165" name="Google Shape;165;p31"/>
          <p:cNvPicPr preferRelativeResize="0"/>
          <p:nvPr/>
        </p:nvPicPr>
        <p:blipFill rotWithShape="1">
          <a:blip r:embed="rId2">
            <a:alphaModFix/>
          </a:blip>
          <a:srcRect/>
          <a:stretch/>
        </p:blipFill>
        <p:spPr>
          <a:xfrm>
            <a:off x="3709425" y="0"/>
            <a:ext cx="5434577" cy="4838700"/>
          </a:xfrm>
          <a:prstGeom prst="rect">
            <a:avLst/>
          </a:prstGeom>
          <a:noFill/>
          <a:ln>
            <a:noFill/>
          </a:ln>
        </p:spPr>
      </p:pic>
      <p:sp>
        <p:nvSpPr>
          <p:cNvPr id="166" name="Google Shape;166;p31"/>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67" name="Google Shape;167;p31"/>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31"/>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169" name="Google Shape;169;p31"/>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 Отбивка">
  <p:cSld name="10 Отбивка">
    <p:bg>
      <p:bgPr>
        <a:solidFill>
          <a:schemeClr val="lt1"/>
        </a:solidFill>
        <a:effectLst/>
      </p:bgPr>
    </p:bg>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4254156" y="0"/>
            <a:ext cx="4889842" cy="5143501"/>
          </a:xfrm>
          <a:prstGeom prst="rect">
            <a:avLst/>
          </a:prstGeom>
          <a:noFill/>
          <a:ln>
            <a:noFill/>
          </a:ln>
        </p:spPr>
      </p:pic>
      <p:sp>
        <p:nvSpPr>
          <p:cNvPr id="19" name="Google Shape;19;p4"/>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0" name="Google Shape;20;p4"/>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22" name="Google Shape;22;p4"/>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2 Отбивка  (без графики)">
  <p:cSld name="TITLE_1_1_1_1_1">
    <p:bg>
      <p:bgPr>
        <a:solidFill>
          <a:schemeClr val="lt1"/>
        </a:solid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72" name="Google Shape;172;p32"/>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32"/>
          <p:cNvSpPr txBox="1">
            <a:spLocks noGrp="1"/>
          </p:cNvSpPr>
          <p:nvPr>
            <p:ph type="subTitle" idx="2"/>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174" name="Google Shape;174;p32"/>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4 Пустой слайд">
  <p:cSld name="1_Title slide 5_2_1">
    <p:bg>
      <p:bgPr>
        <a:solidFill>
          <a:schemeClr val="lt1"/>
        </a:solidFill>
        <a:effectLst/>
      </p:bgPr>
    </p:bg>
    <p:spTree>
      <p:nvGrpSpPr>
        <p:cNvPr id="1" name="Shape 175"/>
        <p:cNvGrpSpPr/>
        <p:nvPr/>
      </p:nvGrpSpPr>
      <p:grpSpPr>
        <a:xfrm>
          <a:off x="0" y="0"/>
          <a:ext cx="0" cy="0"/>
          <a:chOff x="0" y="0"/>
          <a:chExt cx="0" cy="0"/>
        </a:xfrm>
      </p:grpSpPr>
      <p:sp>
        <p:nvSpPr>
          <p:cNvPr id="176" name="Google Shape;176;p33"/>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177" name="Google Shape;177;p33"/>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 Пустой слайд 1">
  <p:cSld name="1_Title slide 5_2_1_5">
    <p:bg>
      <p:bgPr>
        <a:solidFill>
          <a:schemeClr val="lt1"/>
        </a:solidFill>
        <a:effectLst/>
      </p:bgPr>
    </p:bg>
    <p:spTree>
      <p:nvGrpSpPr>
        <p:cNvPr id="1" name="Shape 178"/>
        <p:cNvGrpSpPr/>
        <p:nvPr/>
      </p:nvGrpSpPr>
      <p:grpSpPr>
        <a:xfrm>
          <a:off x="0" y="0"/>
          <a:ext cx="0" cy="0"/>
          <a:chOff x="0" y="0"/>
          <a:chExt cx="0" cy="0"/>
        </a:xfrm>
      </p:grpSpPr>
      <p:sp>
        <p:nvSpPr>
          <p:cNvPr id="179" name="Google Shape;179;p34"/>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6 Заголовок + текст">
  <p:cSld name="1_Title slide 5_2_1_4">
    <p:bg>
      <p:bgPr>
        <a:solidFill>
          <a:schemeClr val="lt1"/>
        </a:solidFill>
        <a:effectLst/>
      </p:bgPr>
    </p:bg>
    <p:spTree>
      <p:nvGrpSpPr>
        <p:cNvPr id="1" name="Shape 180"/>
        <p:cNvGrpSpPr/>
        <p:nvPr/>
      </p:nvGrpSpPr>
      <p:grpSpPr>
        <a:xfrm>
          <a:off x="0" y="0"/>
          <a:ext cx="0" cy="0"/>
          <a:chOff x="0" y="0"/>
          <a:chExt cx="0" cy="0"/>
        </a:xfrm>
      </p:grpSpPr>
      <p:sp>
        <p:nvSpPr>
          <p:cNvPr id="181" name="Google Shape;181;p35"/>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82" name="Google Shape;182;p35"/>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183" name="Google Shape;183;p35"/>
          <p:cNvSpPr txBox="1">
            <a:spLocks noGrp="1"/>
          </p:cNvSpPr>
          <p:nvPr>
            <p:ph type="subTitle" idx="2"/>
          </p:nvPr>
        </p:nvSpPr>
        <p:spPr>
          <a:xfrm>
            <a:off x="536400" y="1260000"/>
            <a:ext cx="80640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84" name="Google Shape;184;p35"/>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6 Заголовок + текст в два столбца">
  <p:cSld name="1_Title slide 5_2_1_4_2">
    <p:bg>
      <p:bgPr>
        <a:solidFill>
          <a:schemeClr val="lt1"/>
        </a:solidFill>
        <a:effectLst/>
      </p:bgPr>
    </p:bg>
    <p:spTree>
      <p:nvGrpSpPr>
        <p:cNvPr id="1" name="Shape 185"/>
        <p:cNvGrpSpPr/>
        <p:nvPr/>
      </p:nvGrpSpPr>
      <p:grpSpPr>
        <a:xfrm>
          <a:off x="0" y="0"/>
          <a:ext cx="0" cy="0"/>
          <a:chOff x="0" y="0"/>
          <a:chExt cx="0" cy="0"/>
        </a:xfrm>
      </p:grpSpPr>
      <p:sp>
        <p:nvSpPr>
          <p:cNvPr id="186" name="Google Shape;186;p36"/>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87" name="Google Shape;187;p36"/>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188" name="Google Shape;188;p36"/>
          <p:cNvSpPr txBox="1">
            <a:spLocks noGrp="1"/>
          </p:cNvSpPr>
          <p:nvPr>
            <p:ph type="subTitle" idx="2"/>
          </p:nvPr>
        </p:nvSpPr>
        <p:spPr>
          <a:xfrm>
            <a:off x="536400" y="1260000"/>
            <a:ext cx="38556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 name="Google Shape;189;p36"/>
          <p:cNvSpPr txBox="1">
            <a:spLocks noGrp="1"/>
          </p:cNvSpPr>
          <p:nvPr>
            <p:ph type="subTitle" idx="3"/>
          </p:nvPr>
        </p:nvSpPr>
        <p:spPr>
          <a:xfrm>
            <a:off x="4752000" y="1260000"/>
            <a:ext cx="38556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90" name="Google Shape;190;p36"/>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7 Заголовок в две строки + текст ">
  <p:cSld name="1_Title slide 5_2_1_4_1">
    <p:bg>
      <p:bgPr>
        <a:solidFill>
          <a:schemeClr val="lt1"/>
        </a:solidFill>
        <a:effectLst/>
      </p:bgPr>
    </p:bg>
    <p:spTree>
      <p:nvGrpSpPr>
        <p:cNvPr id="1" name="Shape 191"/>
        <p:cNvGrpSpPr/>
        <p:nvPr/>
      </p:nvGrpSpPr>
      <p:grpSpPr>
        <a:xfrm>
          <a:off x="0" y="0"/>
          <a:ext cx="0" cy="0"/>
          <a:chOff x="0" y="0"/>
          <a:chExt cx="0" cy="0"/>
        </a:xfrm>
      </p:grpSpPr>
      <p:sp>
        <p:nvSpPr>
          <p:cNvPr id="192" name="Google Shape;192;p37"/>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93" name="Google Shape;193;p37"/>
          <p:cNvSpPr txBox="1">
            <a:spLocks noGrp="1"/>
          </p:cNvSpPr>
          <p:nvPr>
            <p:ph type="title"/>
          </p:nvPr>
        </p:nvSpPr>
        <p:spPr>
          <a:xfrm>
            <a:off x="540000" y="720000"/>
            <a:ext cx="8064000" cy="719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194" name="Google Shape;194;p37"/>
          <p:cNvSpPr txBox="1">
            <a:spLocks noGrp="1"/>
          </p:cNvSpPr>
          <p:nvPr>
            <p:ph type="subTitle" idx="2"/>
          </p:nvPr>
        </p:nvSpPr>
        <p:spPr>
          <a:xfrm>
            <a:off x="540000" y="1440000"/>
            <a:ext cx="8064000" cy="324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95" name="Google Shape;195;p37"/>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4 Что будет на уроке - 1 вариант">
  <p:cSld name="1_Title slide 5_2_1_2">
    <p:bg>
      <p:bgPr>
        <a:solidFill>
          <a:schemeClr val="lt1"/>
        </a:solidFill>
        <a:effectLst/>
      </p:bgPr>
    </p:bg>
    <p:spTree>
      <p:nvGrpSpPr>
        <p:cNvPr id="1" name="Shape 196"/>
        <p:cNvGrpSpPr/>
        <p:nvPr/>
      </p:nvGrpSpPr>
      <p:grpSpPr>
        <a:xfrm>
          <a:off x="0" y="0"/>
          <a:ext cx="0" cy="0"/>
          <a:chOff x="0" y="0"/>
          <a:chExt cx="0" cy="0"/>
        </a:xfrm>
      </p:grpSpPr>
      <p:sp>
        <p:nvSpPr>
          <p:cNvPr id="197" name="Google Shape;197;p38"/>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198" name="Google Shape;198;p38"/>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199" name="Google Shape;199;p38"/>
          <p:cNvSpPr txBox="1">
            <a:spLocks noGrp="1"/>
          </p:cNvSpPr>
          <p:nvPr>
            <p:ph type="subTitle" idx="2"/>
          </p:nvPr>
        </p:nvSpPr>
        <p:spPr>
          <a:xfrm>
            <a:off x="536400" y="14400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38"/>
          <p:cNvSpPr txBox="1">
            <a:spLocks noGrp="1"/>
          </p:cNvSpPr>
          <p:nvPr>
            <p:ph type="body" idx="3"/>
          </p:nvPr>
        </p:nvSpPr>
        <p:spPr>
          <a:xfrm>
            <a:off x="536400" y="1738800"/>
            <a:ext cx="385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01" name="Google Shape;201;p38"/>
          <p:cNvSpPr txBox="1">
            <a:spLocks noGrp="1"/>
          </p:cNvSpPr>
          <p:nvPr>
            <p:ph type="subTitle" idx="4"/>
          </p:nvPr>
        </p:nvSpPr>
        <p:spPr>
          <a:xfrm>
            <a:off x="536400" y="26100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38"/>
          <p:cNvSpPr txBox="1">
            <a:spLocks noGrp="1"/>
          </p:cNvSpPr>
          <p:nvPr>
            <p:ph type="body" idx="5"/>
          </p:nvPr>
        </p:nvSpPr>
        <p:spPr>
          <a:xfrm>
            <a:off x="536400" y="2908800"/>
            <a:ext cx="382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03" name="Google Shape;203;p38"/>
          <p:cNvSpPr txBox="1">
            <a:spLocks noGrp="1"/>
          </p:cNvSpPr>
          <p:nvPr>
            <p:ph type="subTitle" idx="6"/>
          </p:nvPr>
        </p:nvSpPr>
        <p:spPr>
          <a:xfrm>
            <a:off x="536400" y="37764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38"/>
          <p:cNvSpPr txBox="1">
            <a:spLocks noGrp="1"/>
          </p:cNvSpPr>
          <p:nvPr>
            <p:ph type="body" idx="7"/>
          </p:nvPr>
        </p:nvSpPr>
        <p:spPr>
          <a:xfrm>
            <a:off x="536400" y="4075200"/>
            <a:ext cx="382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05" name="Google Shape;205;p38"/>
          <p:cNvSpPr txBox="1">
            <a:spLocks noGrp="1"/>
          </p:cNvSpPr>
          <p:nvPr>
            <p:ph type="subTitle" idx="8"/>
          </p:nvPr>
        </p:nvSpPr>
        <p:spPr>
          <a:xfrm>
            <a:off x="4751990" y="14400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38"/>
          <p:cNvSpPr txBox="1">
            <a:spLocks noGrp="1"/>
          </p:cNvSpPr>
          <p:nvPr>
            <p:ph type="body" idx="9"/>
          </p:nvPr>
        </p:nvSpPr>
        <p:spPr>
          <a:xfrm>
            <a:off x="4752000" y="1738800"/>
            <a:ext cx="385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07" name="Google Shape;207;p38"/>
          <p:cNvSpPr txBox="1">
            <a:spLocks noGrp="1"/>
          </p:cNvSpPr>
          <p:nvPr>
            <p:ph type="subTitle" idx="13"/>
          </p:nvPr>
        </p:nvSpPr>
        <p:spPr>
          <a:xfrm>
            <a:off x="4752000" y="26100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38"/>
          <p:cNvSpPr txBox="1">
            <a:spLocks noGrp="1"/>
          </p:cNvSpPr>
          <p:nvPr>
            <p:ph type="body" idx="14"/>
          </p:nvPr>
        </p:nvSpPr>
        <p:spPr>
          <a:xfrm>
            <a:off x="4752000" y="2908800"/>
            <a:ext cx="382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09" name="Google Shape;209;p38"/>
          <p:cNvSpPr txBox="1">
            <a:spLocks noGrp="1"/>
          </p:cNvSpPr>
          <p:nvPr>
            <p:ph type="subTitle" idx="15"/>
          </p:nvPr>
        </p:nvSpPr>
        <p:spPr>
          <a:xfrm>
            <a:off x="4752000" y="3776400"/>
            <a:ext cx="3855600" cy="248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38"/>
          <p:cNvSpPr txBox="1">
            <a:spLocks noGrp="1"/>
          </p:cNvSpPr>
          <p:nvPr>
            <p:ph type="body" idx="16"/>
          </p:nvPr>
        </p:nvSpPr>
        <p:spPr>
          <a:xfrm>
            <a:off x="4752000" y="4075200"/>
            <a:ext cx="3825600" cy="3600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pic>
        <p:nvPicPr>
          <p:cNvPr id="211" name="Google Shape;211;p38"/>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5 Что будет на уроке - 2 вариант ">
  <p:cSld name="1_Title slide 5_2_1_2_1">
    <p:bg>
      <p:bgPr>
        <a:solidFill>
          <a:schemeClr val="lt1"/>
        </a:solidFill>
        <a:effectLst/>
      </p:bgPr>
    </p:bg>
    <p:spTree>
      <p:nvGrpSpPr>
        <p:cNvPr id="1" name="Shape 212"/>
        <p:cNvGrpSpPr/>
        <p:nvPr/>
      </p:nvGrpSpPr>
      <p:grpSpPr>
        <a:xfrm>
          <a:off x="0" y="0"/>
          <a:ext cx="0" cy="0"/>
          <a:chOff x="0" y="0"/>
          <a:chExt cx="0" cy="0"/>
        </a:xfrm>
      </p:grpSpPr>
      <p:sp>
        <p:nvSpPr>
          <p:cNvPr id="213" name="Google Shape;213;p39"/>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14" name="Google Shape;214;p39"/>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215" name="Google Shape;215;p39"/>
          <p:cNvSpPr txBox="1">
            <a:spLocks noGrp="1"/>
          </p:cNvSpPr>
          <p:nvPr>
            <p:ph type="body" idx="2"/>
          </p:nvPr>
        </p:nvSpPr>
        <p:spPr>
          <a:xfrm>
            <a:off x="1000800" y="20016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16" name="Google Shape;216;p39"/>
          <p:cNvSpPr txBox="1">
            <a:spLocks noGrp="1"/>
          </p:cNvSpPr>
          <p:nvPr>
            <p:ph type="subTitle" idx="3"/>
          </p:nvPr>
        </p:nvSpPr>
        <p:spPr>
          <a:xfrm>
            <a:off x="536400" y="25272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39"/>
          <p:cNvSpPr txBox="1">
            <a:spLocks noGrp="1"/>
          </p:cNvSpPr>
          <p:nvPr>
            <p:ph type="body" idx="4"/>
          </p:nvPr>
        </p:nvSpPr>
        <p:spPr>
          <a:xfrm>
            <a:off x="1000800" y="30888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18" name="Google Shape;218;p39"/>
          <p:cNvSpPr txBox="1">
            <a:spLocks noGrp="1"/>
          </p:cNvSpPr>
          <p:nvPr>
            <p:ph type="subTitle" idx="5"/>
          </p:nvPr>
        </p:nvSpPr>
        <p:spPr>
          <a:xfrm>
            <a:off x="536400" y="36144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 name="Google Shape;219;p39"/>
          <p:cNvSpPr txBox="1">
            <a:spLocks noGrp="1"/>
          </p:cNvSpPr>
          <p:nvPr>
            <p:ph type="body" idx="6"/>
          </p:nvPr>
        </p:nvSpPr>
        <p:spPr>
          <a:xfrm>
            <a:off x="1000800" y="41760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20" name="Google Shape;220;p39"/>
          <p:cNvSpPr txBox="1">
            <a:spLocks noGrp="1"/>
          </p:cNvSpPr>
          <p:nvPr>
            <p:ph type="subTitle" idx="7"/>
          </p:nvPr>
        </p:nvSpPr>
        <p:spPr>
          <a:xfrm>
            <a:off x="4751990" y="14400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39"/>
          <p:cNvSpPr txBox="1">
            <a:spLocks noGrp="1"/>
          </p:cNvSpPr>
          <p:nvPr>
            <p:ph type="body" idx="8"/>
          </p:nvPr>
        </p:nvSpPr>
        <p:spPr>
          <a:xfrm>
            <a:off x="5212800" y="20016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22" name="Google Shape;222;p39"/>
          <p:cNvSpPr txBox="1">
            <a:spLocks noGrp="1"/>
          </p:cNvSpPr>
          <p:nvPr>
            <p:ph type="subTitle" idx="9"/>
          </p:nvPr>
        </p:nvSpPr>
        <p:spPr>
          <a:xfrm>
            <a:off x="4752000" y="25272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 name="Google Shape;223;p39"/>
          <p:cNvSpPr txBox="1">
            <a:spLocks noGrp="1"/>
          </p:cNvSpPr>
          <p:nvPr>
            <p:ph type="body" idx="13"/>
          </p:nvPr>
        </p:nvSpPr>
        <p:spPr>
          <a:xfrm>
            <a:off x="5212800" y="30888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24" name="Google Shape;224;p39"/>
          <p:cNvSpPr txBox="1">
            <a:spLocks noGrp="1"/>
          </p:cNvSpPr>
          <p:nvPr>
            <p:ph type="subTitle" idx="14"/>
          </p:nvPr>
        </p:nvSpPr>
        <p:spPr>
          <a:xfrm>
            <a:off x="4752000" y="36144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39"/>
          <p:cNvSpPr txBox="1">
            <a:spLocks noGrp="1"/>
          </p:cNvSpPr>
          <p:nvPr>
            <p:ph type="body" idx="15"/>
          </p:nvPr>
        </p:nvSpPr>
        <p:spPr>
          <a:xfrm>
            <a:off x="5212800" y="4176000"/>
            <a:ext cx="3391200" cy="511200"/>
          </a:xfrm>
          <a:prstGeom prst="rect">
            <a:avLst/>
          </a:prstGeom>
          <a:noFill/>
          <a:ln>
            <a:noFill/>
          </a:ln>
        </p:spPr>
        <p:txBody>
          <a:bodyPr spcFirstLastPara="1" wrap="square" lIns="0" tIns="0" rIns="0" bIns="0" anchor="t" anchorCtr="0">
            <a:noAutofit/>
          </a:bodyPr>
          <a:lstStyle>
            <a:lvl1pPr marL="457200" marR="0" lvl="0"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1pPr>
            <a:lvl2pPr marL="914400" marR="0" lvl="1"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2pPr>
            <a:lvl3pPr marL="1371600" marR="0" lvl="2"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3pPr>
            <a:lvl4pPr marL="1828800" marR="0" lvl="3"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4pPr>
            <a:lvl5pPr marL="2286000" marR="0" lvl="4"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5pPr>
            <a:lvl6pPr marL="2743200" marR="0" lvl="5"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6pPr>
            <a:lvl7pPr marL="3200400" marR="0" lvl="6"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7pPr>
            <a:lvl8pPr marL="3657600" marR="0" lvl="7"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8pPr>
            <a:lvl9pPr marL="4114800" marR="0" lvl="8" indent="-292100" algn="l" rtl="0">
              <a:lnSpc>
                <a:spcPct val="100000"/>
              </a:lnSpc>
              <a:spcBef>
                <a:spcPts val="0"/>
              </a:spcBef>
              <a:spcAft>
                <a:spcPts val="0"/>
              </a:spcAft>
              <a:buClr>
                <a:schemeClr val="dk2"/>
              </a:buClr>
              <a:buSzPts val="1000"/>
              <a:buFont typeface="IBM Plex Sans"/>
              <a:buChar char="■"/>
              <a:defRPr sz="1000" b="0" i="0" u="none" strike="noStrike" cap="none">
                <a:solidFill>
                  <a:schemeClr val="dk2"/>
                </a:solidFill>
                <a:latin typeface="IBM Plex Sans"/>
                <a:ea typeface="IBM Plex Sans"/>
                <a:cs typeface="IBM Plex Sans"/>
                <a:sym typeface="IBM Plex Sans"/>
              </a:defRPr>
            </a:lvl9pPr>
          </a:lstStyle>
          <a:p>
            <a:endParaRPr/>
          </a:p>
        </p:txBody>
      </p:sp>
      <p:sp>
        <p:nvSpPr>
          <p:cNvPr id="226" name="Google Shape;226;p39"/>
          <p:cNvSpPr txBox="1">
            <a:spLocks noGrp="1"/>
          </p:cNvSpPr>
          <p:nvPr>
            <p:ph type="subTitle" idx="16"/>
          </p:nvPr>
        </p:nvSpPr>
        <p:spPr>
          <a:xfrm>
            <a:off x="540000" y="1440000"/>
            <a:ext cx="3855600" cy="51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27" name="Google Shape;227;p39"/>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6 Слайд знакомства - инфа о преподавателе">
  <p:cSld name="1_Title slide 5_2_1_2_1_1_1">
    <p:bg>
      <p:bgPr>
        <a:solidFill>
          <a:schemeClr val="lt1"/>
        </a:solidFill>
        <a:effectLst/>
      </p:bgPr>
    </p:bg>
    <p:spTree>
      <p:nvGrpSpPr>
        <p:cNvPr id="1" name="Shape 228"/>
        <p:cNvGrpSpPr/>
        <p:nvPr/>
      </p:nvGrpSpPr>
      <p:grpSpPr>
        <a:xfrm>
          <a:off x="0" y="0"/>
          <a:ext cx="0" cy="0"/>
          <a:chOff x="0" y="0"/>
          <a:chExt cx="0" cy="0"/>
        </a:xfrm>
      </p:grpSpPr>
      <p:sp>
        <p:nvSpPr>
          <p:cNvPr id="229" name="Google Shape;229;p40"/>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30" name="Google Shape;230;p40"/>
          <p:cNvSpPr txBox="1">
            <a:spLocks noGrp="1"/>
          </p:cNvSpPr>
          <p:nvPr>
            <p:ph type="title"/>
          </p:nvPr>
        </p:nvSpPr>
        <p:spPr>
          <a:xfrm>
            <a:off x="3805200" y="720000"/>
            <a:ext cx="4798800" cy="402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231" name="Google Shape;231;p40"/>
          <p:cNvSpPr txBox="1">
            <a:spLocks noGrp="1"/>
          </p:cNvSpPr>
          <p:nvPr>
            <p:ph type="subTitle" idx="2"/>
          </p:nvPr>
        </p:nvSpPr>
        <p:spPr>
          <a:xfrm>
            <a:off x="3805200" y="1122600"/>
            <a:ext cx="47988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400"/>
              <a:buFont typeface="IBM Plex Sans"/>
              <a:buNone/>
              <a:defRPr sz="1400" b="0" i="0" u="none" strike="noStrike" cap="none">
                <a:solidFill>
                  <a:schemeClr val="dk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232" name="Google Shape;232;p40"/>
          <p:cNvSpPr txBox="1">
            <a:spLocks noGrp="1"/>
          </p:cNvSpPr>
          <p:nvPr>
            <p:ph type="subTitle" idx="3"/>
          </p:nvPr>
        </p:nvSpPr>
        <p:spPr>
          <a:xfrm>
            <a:off x="3805200" y="1598700"/>
            <a:ext cx="4798800" cy="402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3" name="Google Shape;233;p40"/>
          <p:cNvSpPr txBox="1">
            <a:spLocks noGrp="1"/>
          </p:cNvSpPr>
          <p:nvPr>
            <p:ph type="body" idx="4"/>
          </p:nvPr>
        </p:nvSpPr>
        <p:spPr>
          <a:xfrm>
            <a:off x="3805200" y="2275800"/>
            <a:ext cx="3996300" cy="2224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1pPr>
            <a:lvl2pPr marL="914400" marR="0" lvl="1"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2pPr>
            <a:lvl3pPr marL="1371600" marR="0" lvl="2"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3pPr>
            <a:lvl4pPr marL="1828800" marR="0" lvl="3"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4pPr>
            <a:lvl5pPr marL="2286000" marR="0" lvl="4"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5pPr>
            <a:lvl6pPr marL="2743200" marR="0" lvl="5"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6pPr>
            <a:lvl7pPr marL="3200400" marR="0" lvl="6"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7pPr>
            <a:lvl8pPr marL="3657600" marR="0" lvl="7"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8pPr>
            <a:lvl9pPr marL="4114800" marR="0" lvl="8"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9pPr>
          </a:lstStyle>
          <a:p>
            <a:endParaRPr/>
          </a:p>
        </p:txBody>
      </p:sp>
      <p:pic>
        <p:nvPicPr>
          <p:cNvPr id="234" name="Google Shape;234;p40"/>
          <p:cNvPicPr preferRelativeResize="0"/>
          <p:nvPr/>
        </p:nvPicPr>
        <p:blipFill rotWithShape="1">
          <a:blip r:embed="rId2">
            <a:alphaModFix/>
          </a:blip>
          <a:srcRect/>
          <a:stretch/>
        </p:blipFill>
        <p:spPr>
          <a:xfrm>
            <a:off x="7801450" y="3960000"/>
            <a:ext cx="719100" cy="1025100"/>
          </a:xfrm>
          <a:prstGeom prst="rect">
            <a:avLst/>
          </a:prstGeom>
          <a:noFill/>
          <a:ln>
            <a:noFill/>
          </a:ln>
        </p:spPr>
      </p:pic>
      <p:pic>
        <p:nvPicPr>
          <p:cNvPr id="235" name="Google Shape;235;p40"/>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Конец презентации (благодарность)">
  <p:cSld name="CUSTOM_1_1">
    <p:bg>
      <p:bgPr>
        <a:solidFill>
          <a:schemeClr val="dk1"/>
        </a:solidFill>
        <a:effectLst/>
      </p:bgPr>
    </p:bg>
    <p:spTree>
      <p:nvGrpSpPr>
        <p:cNvPr id="1" name="Shape 236"/>
        <p:cNvGrpSpPr/>
        <p:nvPr/>
      </p:nvGrpSpPr>
      <p:grpSpPr>
        <a:xfrm>
          <a:off x="0" y="0"/>
          <a:ext cx="0" cy="0"/>
          <a:chOff x="0" y="0"/>
          <a:chExt cx="0" cy="0"/>
        </a:xfrm>
      </p:grpSpPr>
      <p:pic>
        <p:nvPicPr>
          <p:cNvPr id="237" name="Google Shape;237;p41"/>
          <p:cNvPicPr preferRelativeResize="0"/>
          <p:nvPr/>
        </p:nvPicPr>
        <p:blipFill rotWithShape="1">
          <a:blip r:embed="rId2">
            <a:alphaModFix/>
          </a:blip>
          <a:srcRect/>
          <a:stretch/>
        </p:blipFill>
        <p:spPr>
          <a:xfrm>
            <a:off x="5533250" y="2230975"/>
            <a:ext cx="1168075" cy="1294274"/>
          </a:xfrm>
          <a:prstGeom prst="rect">
            <a:avLst/>
          </a:prstGeom>
          <a:noFill/>
          <a:ln>
            <a:noFill/>
          </a:ln>
        </p:spPr>
      </p:pic>
      <p:sp>
        <p:nvSpPr>
          <p:cNvPr id="238" name="Google Shape;238;p41"/>
          <p:cNvSpPr txBox="1"/>
          <p:nvPr/>
        </p:nvSpPr>
        <p:spPr>
          <a:xfrm>
            <a:off x="2006850" y="1496438"/>
            <a:ext cx="5130300" cy="251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ru-RU" sz="4400" b="0" i="0" u="none" strike="noStrike" cap="none">
                <a:solidFill>
                  <a:schemeClr val="lt1"/>
                </a:solidFill>
                <a:latin typeface="IBM Plex Sans SemiBold"/>
                <a:ea typeface="IBM Plex Sans SemiBold"/>
                <a:cs typeface="IBM Plex Sans SemiBold"/>
                <a:sym typeface="IBM Plex Sans SemiBold"/>
              </a:rPr>
              <a:t>Спасибо </a:t>
            </a:r>
            <a:endParaRPr sz="4400" b="0" i="0" u="none" strike="noStrike" cap="none">
              <a:solidFill>
                <a:schemeClr val="lt1"/>
              </a:solidFill>
              <a:latin typeface="IBM Plex Sans SemiBold"/>
              <a:ea typeface="IBM Plex Sans SemiBold"/>
              <a:cs typeface="IBM Plex Sans SemiBold"/>
              <a:sym typeface="IBM Plex Sans SemiBold"/>
            </a:endParaRPr>
          </a:p>
          <a:p>
            <a:pPr marL="0" marR="0" lvl="0" indent="0" algn="ctr" rtl="0">
              <a:lnSpc>
                <a:spcPct val="100000"/>
              </a:lnSpc>
              <a:spcBef>
                <a:spcPts val="0"/>
              </a:spcBef>
              <a:spcAft>
                <a:spcPts val="0"/>
              </a:spcAft>
              <a:buClr>
                <a:srgbClr val="000000"/>
              </a:buClr>
              <a:buSzPts val="4400"/>
              <a:buFont typeface="Arial"/>
              <a:buNone/>
            </a:pPr>
            <a:r>
              <a:rPr lang="ru-RU" sz="4400" b="0" i="0" u="none" strike="noStrike" cap="none">
                <a:solidFill>
                  <a:schemeClr val="lt1"/>
                </a:solidFill>
                <a:latin typeface="IBM Plex Sans SemiBold"/>
                <a:ea typeface="IBM Plex Sans SemiBold"/>
                <a:cs typeface="IBM Plex Sans SemiBold"/>
                <a:sym typeface="IBM Plex Sans SemiBold"/>
              </a:rPr>
              <a:t>за внимание</a:t>
            </a:r>
            <a:endParaRPr sz="4400" b="0" i="0" u="none" strike="noStrike" cap="none">
              <a:solidFill>
                <a:schemeClr val="lt1"/>
              </a:solidFill>
              <a:latin typeface="IBM Plex Sans SemiBold"/>
              <a:ea typeface="IBM Plex Sans SemiBold"/>
              <a:cs typeface="IBM Plex Sans SemiBold"/>
              <a:sym typeface="IBM Plex Sans SemiBold"/>
            </a:endParaRPr>
          </a:p>
        </p:txBody>
      </p:sp>
      <p:pic>
        <p:nvPicPr>
          <p:cNvPr id="239" name="Google Shape;239;p41"/>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 Отбивка">
  <p:cSld name="TITLE_1_1">
    <p:bg>
      <p:bgPr>
        <a:solidFill>
          <a:schemeClr val="lt1"/>
        </a:solidFill>
        <a:effectLst/>
      </p:bgPr>
    </p:bg>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4949025" y="6715"/>
            <a:ext cx="4201689" cy="5143501"/>
          </a:xfrm>
          <a:prstGeom prst="rect">
            <a:avLst/>
          </a:prstGeom>
          <a:noFill/>
          <a:ln>
            <a:noFill/>
          </a:ln>
        </p:spPr>
      </p:pic>
      <p:sp>
        <p:nvSpPr>
          <p:cNvPr id="25" name="Google Shape;25;p5"/>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rgbClr val="000000"/>
              </a:buClr>
              <a:buSzPts val="4400"/>
              <a:buFont typeface="IBM Plex Sans SemiBold"/>
              <a:buNone/>
              <a:defRPr sz="4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5"/>
          <p:cNvSpPr txBox="1">
            <a:spLocks noGrp="1"/>
          </p:cNvSpPr>
          <p:nvPr>
            <p:ph type="subTitle" idx="1"/>
          </p:nvPr>
        </p:nvSpPr>
        <p:spPr>
          <a:xfrm>
            <a:off x="540000" y="3633900"/>
            <a:ext cx="8064000" cy="4416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sp>
        <p:nvSpPr>
          <p:cNvPr id="27" name="Google Shape;27;p5"/>
          <p:cNvSpPr txBox="1">
            <a:spLocks noGrp="1"/>
          </p:cNvSpPr>
          <p:nvPr>
            <p:ph type="subTitle" idx="2"/>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300"/>
              <a:buFont typeface="IBM Plex Sans"/>
              <a:buNone/>
              <a:defRPr sz="13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9pPr>
          </a:lstStyle>
          <a:p>
            <a:endParaRPr/>
          </a:p>
        </p:txBody>
      </p:sp>
      <p:pic>
        <p:nvPicPr>
          <p:cNvPr id="28" name="Google Shape;28;p5"/>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3 Для цитат">
  <p:cSld name="CUSTOM_2">
    <p:spTree>
      <p:nvGrpSpPr>
        <p:cNvPr id="1" name="Shape 240"/>
        <p:cNvGrpSpPr/>
        <p:nvPr/>
      </p:nvGrpSpPr>
      <p:grpSpPr>
        <a:xfrm>
          <a:off x="0" y="0"/>
          <a:ext cx="0" cy="0"/>
          <a:chOff x="0" y="0"/>
          <a:chExt cx="0" cy="0"/>
        </a:xfrm>
      </p:grpSpPr>
      <p:pic>
        <p:nvPicPr>
          <p:cNvPr id="241" name="Google Shape;241;p42"/>
          <p:cNvPicPr preferRelativeResize="0"/>
          <p:nvPr/>
        </p:nvPicPr>
        <p:blipFill rotWithShape="1">
          <a:blip r:embed="rId2">
            <a:alphaModFix/>
          </a:blip>
          <a:srcRect/>
          <a:stretch/>
        </p:blipFill>
        <p:spPr>
          <a:xfrm>
            <a:off x="2376375" y="330150"/>
            <a:ext cx="4391259" cy="4483200"/>
          </a:xfrm>
          <a:prstGeom prst="rect">
            <a:avLst/>
          </a:prstGeom>
          <a:noFill/>
          <a:ln>
            <a:noFill/>
          </a:ln>
        </p:spPr>
      </p:pic>
      <p:pic>
        <p:nvPicPr>
          <p:cNvPr id="242" name="Google Shape;242;p42"/>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7 Заголовок в две строки + текст  1 1 1">
  <p:cSld name="1_Title slide 5_2_1_4_1_1_1_1">
    <p:bg>
      <p:bgPr>
        <a:solidFill>
          <a:schemeClr val="lt1"/>
        </a:solidFill>
        <a:effectLst/>
      </p:bgPr>
    </p:bg>
    <p:spTree>
      <p:nvGrpSpPr>
        <p:cNvPr id="1" name="Shape 243"/>
        <p:cNvGrpSpPr/>
        <p:nvPr/>
      </p:nvGrpSpPr>
      <p:grpSpPr>
        <a:xfrm>
          <a:off x="0" y="0"/>
          <a:ext cx="0" cy="0"/>
          <a:chOff x="0" y="0"/>
          <a:chExt cx="0" cy="0"/>
        </a:xfrm>
      </p:grpSpPr>
      <p:sp>
        <p:nvSpPr>
          <p:cNvPr id="244" name="Google Shape;244;p43"/>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245" name="Google Shape;245;p43"/>
          <p:cNvPicPr preferRelativeResize="0"/>
          <p:nvPr/>
        </p:nvPicPr>
        <p:blipFill rotWithShape="1">
          <a:blip r:embed="rId2">
            <a:alphaModFix/>
          </a:blip>
          <a:srcRect/>
          <a:stretch/>
        </p:blipFill>
        <p:spPr>
          <a:xfrm>
            <a:off x="8604000" y="4680000"/>
            <a:ext cx="291601" cy="283579"/>
          </a:xfrm>
          <a:prstGeom prst="rect">
            <a:avLst/>
          </a:prstGeom>
          <a:noFill/>
          <a:ln>
            <a:noFill/>
          </a:ln>
        </p:spPr>
      </p:pic>
      <p:sp>
        <p:nvSpPr>
          <p:cNvPr id="246" name="Google Shape;246;p43"/>
          <p:cNvSpPr txBox="1">
            <a:spLocks noGrp="1"/>
          </p:cNvSpPr>
          <p:nvPr>
            <p:ph type="title"/>
          </p:nvPr>
        </p:nvSpPr>
        <p:spPr>
          <a:xfrm>
            <a:off x="540000" y="720000"/>
            <a:ext cx="8065200" cy="320400"/>
          </a:xfrm>
          <a:prstGeom prst="rect">
            <a:avLst/>
          </a:prstGeom>
          <a:noFill/>
          <a:ln>
            <a:noFill/>
          </a:ln>
        </p:spPr>
        <p:txBody>
          <a:bodyPr spcFirstLastPara="1" wrap="square" lIns="0" tIns="720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9pPr>
          </a:lstStyle>
          <a:p>
            <a:endParaRPr/>
          </a:p>
        </p:txBody>
      </p:sp>
      <p:sp>
        <p:nvSpPr>
          <p:cNvPr id="247" name="Google Shape;247;p43"/>
          <p:cNvSpPr txBox="1">
            <a:spLocks noGrp="1"/>
          </p:cNvSpPr>
          <p:nvPr>
            <p:ph type="subTitle" idx="2"/>
          </p:nvPr>
        </p:nvSpPr>
        <p:spPr>
          <a:xfrm>
            <a:off x="1008000" y="14400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48" name="Google Shape;248;p43"/>
          <p:cNvSpPr txBox="1">
            <a:spLocks noGrp="1"/>
          </p:cNvSpPr>
          <p:nvPr>
            <p:ph type="subTitle" idx="3"/>
          </p:nvPr>
        </p:nvSpPr>
        <p:spPr>
          <a:xfrm>
            <a:off x="1008000" y="2145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49" name="Google Shape;249;p43"/>
          <p:cNvSpPr txBox="1">
            <a:spLocks noGrp="1"/>
          </p:cNvSpPr>
          <p:nvPr>
            <p:ph type="subTitle" idx="4"/>
          </p:nvPr>
        </p:nvSpPr>
        <p:spPr>
          <a:xfrm>
            <a:off x="1008000" y="2858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0" name="Google Shape;250;p43"/>
          <p:cNvSpPr txBox="1">
            <a:spLocks noGrp="1"/>
          </p:cNvSpPr>
          <p:nvPr>
            <p:ph type="subTitle" idx="5"/>
          </p:nvPr>
        </p:nvSpPr>
        <p:spPr>
          <a:xfrm>
            <a:off x="1008000" y="3567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1" name="Google Shape;251;p43"/>
          <p:cNvSpPr txBox="1">
            <a:spLocks noGrp="1"/>
          </p:cNvSpPr>
          <p:nvPr>
            <p:ph type="subTitle" idx="6"/>
          </p:nvPr>
        </p:nvSpPr>
        <p:spPr>
          <a:xfrm>
            <a:off x="1008000" y="4280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2" name="Google Shape;252;p43"/>
          <p:cNvSpPr txBox="1">
            <a:spLocks noGrp="1"/>
          </p:cNvSpPr>
          <p:nvPr>
            <p:ph type="subTitle" idx="7"/>
          </p:nvPr>
        </p:nvSpPr>
        <p:spPr>
          <a:xfrm>
            <a:off x="3114000" y="14400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3" name="Google Shape;253;p43"/>
          <p:cNvSpPr txBox="1">
            <a:spLocks noGrp="1"/>
          </p:cNvSpPr>
          <p:nvPr>
            <p:ph type="subTitle" idx="8"/>
          </p:nvPr>
        </p:nvSpPr>
        <p:spPr>
          <a:xfrm>
            <a:off x="3114000" y="2145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4" name="Google Shape;254;p43"/>
          <p:cNvSpPr txBox="1">
            <a:spLocks noGrp="1"/>
          </p:cNvSpPr>
          <p:nvPr>
            <p:ph type="subTitle" idx="9"/>
          </p:nvPr>
        </p:nvSpPr>
        <p:spPr>
          <a:xfrm>
            <a:off x="3114000" y="2858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5" name="Google Shape;255;p43"/>
          <p:cNvSpPr txBox="1">
            <a:spLocks noGrp="1"/>
          </p:cNvSpPr>
          <p:nvPr>
            <p:ph type="subTitle" idx="13"/>
          </p:nvPr>
        </p:nvSpPr>
        <p:spPr>
          <a:xfrm>
            <a:off x="3114000" y="3567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6" name="Google Shape;256;p43"/>
          <p:cNvSpPr txBox="1">
            <a:spLocks noGrp="1"/>
          </p:cNvSpPr>
          <p:nvPr>
            <p:ph type="subTitle" idx="14"/>
          </p:nvPr>
        </p:nvSpPr>
        <p:spPr>
          <a:xfrm>
            <a:off x="3114000" y="4280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7" name="Google Shape;257;p43"/>
          <p:cNvSpPr txBox="1">
            <a:spLocks noGrp="1"/>
          </p:cNvSpPr>
          <p:nvPr>
            <p:ph type="subTitle" idx="15"/>
          </p:nvPr>
        </p:nvSpPr>
        <p:spPr>
          <a:xfrm>
            <a:off x="5220000" y="14400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8" name="Google Shape;258;p43"/>
          <p:cNvSpPr txBox="1">
            <a:spLocks noGrp="1"/>
          </p:cNvSpPr>
          <p:nvPr>
            <p:ph type="subTitle" idx="16"/>
          </p:nvPr>
        </p:nvSpPr>
        <p:spPr>
          <a:xfrm>
            <a:off x="5220000" y="2145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59" name="Google Shape;259;p43"/>
          <p:cNvSpPr txBox="1">
            <a:spLocks noGrp="1"/>
          </p:cNvSpPr>
          <p:nvPr>
            <p:ph type="subTitle" idx="17"/>
          </p:nvPr>
        </p:nvSpPr>
        <p:spPr>
          <a:xfrm>
            <a:off x="5220000" y="2858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0" name="Google Shape;260;p43"/>
          <p:cNvSpPr txBox="1">
            <a:spLocks noGrp="1"/>
          </p:cNvSpPr>
          <p:nvPr>
            <p:ph type="subTitle" idx="18"/>
          </p:nvPr>
        </p:nvSpPr>
        <p:spPr>
          <a:xfrm>
            <a:off x="5220000" y="3567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1" name="Google Shape;261;p43"/>
          <p:cNvSpPr txBox="1">
            <a:spLocks noGrp="1"/>
          </p:cNvSpPr>
          <p:nvPr>
            <p:ph type="subTitle" idx="19"/>
          </p:nvPr>
        </p:nvSpPr>
        <p:spPr>
          <a:xfrm>
            <a:off x="5220000" y="4280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2" name="Google Shape;262;p43"/>
          <p:cNvSpPr txBox="1">
            <a:spLocks noGrp="1"/>
          </p:cNvSpPr>
          <p:nvPr>
            <p:ph type="subTitle" idx="20"/>
          </p:nvPr>
        </p:nvSpPr>
        <p:spPr>
          <a:xfrm>
            <a:off x="7326000" y="14400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3" name="Google Shape;263;p43"/>
          <p:cNvSpPr txBox="1">
            <a:spLocks noGrp="1"/>
          </p:cNvSpPr>
          <p:nvPr>
            <p:ph type="subTitle" idx="21"/>
          </p:nvPr>
        </p:nvSpPr>
        <p:spPr>
          <a:xfrm>
            <a:off x="7326000" y="2145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4" name="Google Shape;264;p43"/>
          <p:cNvSpPr txBox="1">
            <a:spLocks noGrp="1"/>
          </p:cNvSpPr>
          <p:nvPr>
            <p:ph type="subTitle" idx="22"/>
          </p:nvPr>
        </p:nvSpPr>
        <p:spPr>
          <a:xfrm>
            <a:off x="7326000" y="2858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5" name="Google Shape;265;p43"/>
          <p:cNvSpPr txBox="1">
            <a:spLocks noGrp="1"/>
          </p:cNvSpPr>
          <p:nvPr>
            <p:ph type="subTitle" idx="23"/>
          </p:nvPr>
        </p:nvSpPr>
        <p:spPr>
          <a:xfrm>
            <a:off x="7326000" y="35676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66" name="Google Shape;266;p43"/>
          <p:cNvSpPr txBox="1">
            <a:spLocks noGrp="1"/>
          </p:cNvSpPr>
          <p:nvPr>
            <p:ph type="subTitle" idx="24"/>
          </p:nvPr>
        </p:nvSpPr>
        <p:spPr>
          <a:xfrm>
            <a:off x="7326000" y="4280400"/>
            <a:ext cx="1278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7 Заголовок в две строки + текст  1 1 1 1">
  <p:cSld name="1_Title slide 5_2_1_4_1_1_1_1_1">
    <p:bg>
      <p:bgPr>
        <a:solidFill>
          <a:schemeClr val="lt1"/>
        </a:solidFill>
        <a:effectLst/>
      </p:bgPr>
    </p:bg>
    <p:spTree>
      <p:nvGrpSpPr>
        <p:cNvPr id="1" name="Shape 267"/>
        <p:cNvGrpSpPr/>
        <p:nvPr/>
      </p:nvGrpSpPr>
      <p:grpSpPr>
        <a:xfrm>
          <a:off x="0" y="0"/>
          <a:ext cx="0" cy="0"/>
          <a:chOff x="0" y="0"/>
          <a:chExt cx="0" cy="0"/>
        </a:xfrm>
      </p:grpSpPr>
      <p:sp>
        <p:nvSpPr>
          <p:cNvPr id="268" name="Google Shape;268;p44"/>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269" name="Google Shape;269;p44"/>
          <p:cNvPicPr preferRelativeResize="0"/>
          <p:nvPr/>
        </p:nvPicPr>
        <p:blipFill rotWithShape="1">
          <a:blip r:embed="rId2">
            <a:alphaModFix/>
          </a:blip>
          <a:srcRect/>
          <a:stretch/>
        </p:blipFill>
        <p:spPr>
          <a:xfrm>
            <a:off x="8604000" y="4680000"/>
            <a:ext cx="291601" cy="283579"/>
          </a:xfrm>
          <a:prstGeom prst="rect">
            <a:avLst/>
          </a:prstGeom>
          <a:noFill/>
          <a:ln>
            <a:noFill/>
          </a:ln>
        </p:spPr>
      </p:pic>
      <p:sp>
        <p:nvSpPr>
          <p:cNvPr id="270" name="Google Shape;270;p44"/>
          <p:cNvSpPr txBox="1">
            <a:spLocks noGrp="1"/>
          </p:cNvSpPr>
          <p:nvPr>
            <p:ph type="title"/>
          </p:nvPr>
        </p:nvSpPr>
        <p:spPr>
          <a:xfrm>
            <a:off x="540000" y="720000"/>
            <a:ext cx="8065200" cy="320400"/>
          </a:xfrm>
          <a:prstGeom prst="rect">
            <a:avLst/>
          </a:prstGeom>
          <a:noFill/>
          <a:ln>
            <a:noFill/>
          </a:ln>
        </p:spPr>
        <p:txBody>
          <a:bodyPr spcFirstLastPara="1" wrap="square" lIns="0" tIns="720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2400"/>
              <a:buFont typeface="IBM Plex Sans"/>
              <a:buNone/>
              <a:defRPr sz="2400" b="1" i="0" u="none" strike="noStrike" cap="none">
                <a:solidFill>
                  <a:srgbClr val="000000"/>
                </a:solidFill>
                <a:latin typeface="IBM Plex Sans"/>
                <a:ea typeface="IBM Plex Sans"/>
                <a:cs typeface="IBM Plex Sans"/>
                <a:sym typeface="IBM Plex Sans"/>
              </a:defRPr>
            </a:lvl9pPr>
          </a:lstStyle>
          <a:p>
            <a:endParaRPr/>
          </a:p>
        </p:txBody>
      </p:sp>
      <p:sp>
        <p:nvSpPr>
          <p:cNvPr id="271" name="Google Shape;271;p44"/>
          <p:cNvSpPr txBox="1">
            <a:spLocks noGrp="1"/>
          </p:cNvSpPr>
          <p:nvPr>
            <p:ph type="subTitle" idx="2"/>
          </p:nvPr>
        </p:nvSpPr>
        <p:spPr>
          <a:xfrm>
            <a:off x="540000" y="2020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2" name="Google Shape;272;p44"/>
          <p:cNvSpPr txBox="1">
            <a:spLocks noGrp="1"/>
          </p:cNvSpPr>
          <p:nvPr>
            <p:ph type="subTitle" idx="3"/>
          </p:nvPr>
        </p:nvSpPr>
        <p:spPr>
          <a:xfrm>
            <a:off x="540000" y="37949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3" name="Google Shape;273;p44"/>
          <p:cNvSpPr txBox="1">
            <a:spLocks noGrp="1"/>
          </p:cNvSpPr>
          <p:nvPr>
            <p:ph type="subTitle" idx="4"/>
          </p:nvPr>
        </p:nvSpPr>
        <p:spPr>
          <a:xfrm>
            <a:off x="2646000" y="2020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4" name="Google Shape;274;p44"/>
          <p:cNvSpPr txBox="1">
            <a:spLocks noGrp="1"/>
          </p:cNvSpPr>
          <p:nvPr>
            <p:ph type="subTitle" idx="5"/>
          </p:nvPr>
        </p:nvSpPr>
        <p:spPr>
          <a:xfrm>
            <a:off x="4744800" y="2020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5" name="Google Shape;275;p44"/>
          <p:cNvSpPr txBox="1">
            <a:spLocks noGrp="1"/>
          </p:cNvSpPr>
          <p:nvPr>
            <p:ph type="subTitle" idx="6"/>
          </p:nvPr>
        </p:nvSpPr>
        <p:spPr>
          <a:xfrm>
            <a:off x="6843600" y="20201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6" name="Google Shape;276;p44"/>
          <p:cNvSpPr txBox="1">
            <a:spLocks noGrp="1"/>
          </p:cNvSpPr>
          <p:nvPr>
            <p:ph type="subTitle" idx="7"/>
          </p:nvPr>
        </p:nvSpPr>
        <p:spPr>
          <a:xfrm>
            <a:off x="2646000" y="37949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7" name="Google Shape;277;p44"/>
          <p:cNvSpPr txBox="1">
            <a:spLocks noGrp="1"/>
          </p:cNvSpPr>
          <p:nvPr>
            <p:ph type="subTitle" idx="8"/>
          </p:nvPr>
        </p:nvSpPr>
        <p:spPr>
          <a:xfrm>
            <a:off x="4744800" y="37949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278" name="Google Shape;278;p44"/>
          <p:cNvSpPr txBox="1">
            <a:spLocks noGrp="1"/>
          </p:cNvSpPr>
          <p:nvPr>
            <p:ph type="subTitle" idx="9"/>
          </p:nvPr>
        </p:nvSpPr>
        <p:spPr>
          <a:xfrm>
            <a:off x="6843600" y="3794900"/>
            <a:ext cx="1720800" cy="3708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7 Заголовок в две строки + текст  1 1 1 1 1">
  <p:cSld name="1_Title slide 5_2_1_4_1_1_1_1_1_1">
    <p:bg>
      <p:bgPr>
        <a:solidFill>
          <a:schemeClr val="lt1"/>
        </a:solidFill>
        <a:effectLst/>
      </p:bgPr>
    </p:bg>
    <p:spTree>
      <p:nvGrpSpPr>
        <p:cNvPr id="1" name="Shape 279"/>
        <p:cNvGrpSpPr/>
        <p:nvPr/>
      </p:nvGrpSpPr>
      <p:grpSpPr>
        <a:xfrm>
          <a:off x="0" y="0"/>
          <a:ext cx="0" cy="0"/>
          <a:chOff x="0" y="0"/>
          <a:chExt cx="0" cy="0"/>
        </a:xfrm>
      </p:grpSpPr>
      <p:sp>
        <p:nvSpPr>
          <p:cNvPr id="280" name="Google Shape;280;p45"/>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281" name="Google Shape;281;p45"/>
          <p:cNvPicPr preferRelativeResize="0"/>
          <p:nvPr/>
        </p:nvPicPr>
        <p:blipFill rotWithShape="1">
          <a:blip r:embed="rId2">
            <a:alphaModFix/>
          </a:blip>
          <a:srcRect/>
          <a:stretch/>
        </p:blipFill>
        <p:spPr>
          <a:xfrm>
            <a:off x="8604000" y="4680000"/>
            <a:ext cx="291601" cy="283579"/>
          </a:xfrm>
          <a:prstGeom prst="rect">
            <a:avLst/>
          </a:prstGeom>
          <a:noFill/>
          <a:ln>
            <a:noFill/>
          </a:ln>
        </p:spPr>
      </p:pic>
      <p:sp>
        <p:nvSpPr>
          <p:cNvPr id="282" name="Google Shape;282;p45"/>
          <p:cNvSpPr txBox="1">
            <a:spLocks noGrp="1"/>
          </p:cNvSpPr>
          <p:nvPr>
            <p:ph type="title"/>
          </p:nvPr>
        </p:nvSpPr>
        <p:spPr>
          <a:xfrm>
            <a:off x="540000" y="720000"/>
            <a:ext cx="8065200" cy="320400"/>
          </a:xfrm>
          <a:prstGeom prst="rect">
            <a:avLst/>
          </a:prstGeom>
          <a:noFill/>
          <a:ln>
            <a:noFill/>
          </a:ln>
        </p:spPr>
        <p:txBody>
          <a:bodyPr spcFirstLastPara="1" wrap="square" lIns="0" tIns="7200" rIns="0" bIns="0" anchor="t" anchorCtr="0">
            <a:noAutofit/>
          </a:bodyPr>
          <a:lstStyle>
            <a:lvl1pPr marR="0" lvl="0" algn="l" rtl="0">
              <a:lnSpc>
                <a:spcPct val="100000"/>
              </a:lnSpc>
              <a:spcBef>
                <a:spcPts val="0"/>
              </a:spcBef>
              <a:spcAft>
                <a:spcPts val="0"/>
              </a:spcAft>
              <a:buClr>
                <a:srgbClr val="000000"/>
              </a:buClr>
              <a:buSzPts val="2400"/>
              <a:buFont typeface="IBM Plex Sans SemiBold"/>
              <a:buNone/>
              <a:defRPr sz="24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2pPr>
            <a:lvl3pPr marR="0" lvl="2"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3pPr>
            <a:lvl4pPr marR="0" lvl="3"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4pPr>
            <a:lvl5pPr marR="0" lvl="4"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5pPr>
            <a:lvl6pPr marR="0" lvl="5"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6pPr>
            <a:lvl7pPr marR="0" lvl="6"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7pPr>
            <a:lvl8pPr marR="0" lvl="7"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8pPr>
            <a:lvl9pPr marR="0" lvl="8" algn="l" rtl="0">
              <a:lnSpc>
                <a:spcPct val="100000"/>
              </a:lnSpc>
              <a:spcBef>
                <a:spcPts val="0"/>
              </a:spcBef>
              <a:spcAft>
                <a:spcPts val="0"/>
              </a:spcAft>
              <a:buClr>
                <a:srgbClr val="000000"/>
              </a:buClr>
              <a:buSzPts val="2400"/>
              <a:buFont typeface="Roboto"/>
              <a:buNone/>
              <a:defRPr sz="2400" b="1" i="0" u="none" strike="noStrike" cap="none">
                <a:solidFill>
                  <a:srgbClr val="000000"/>
                </a:solidFill>
                <a:latin typeface="Roboto"/>
                <a:ea typeface="Roboto"/>
                <a:cs typeface="Roboto"/>
                <a:sym typeface="Roboto"/>
              </a:defRPr>
            </a:lvl9pPr>
          </a:lstStyle>
          <a:p>
            <a:endParaRPr/>
          </a:p>
        </p:txBody>
      </p:sp>
      <p:sp>
        <p:nvSpPr>
          <p:cNvPr id="283" name="Google Shape;283;p45"/>
          <p:cNvSpPr txBox="1">
            <a:spLocks noGrp="1"/>
          </p:cNvSpPr>
          <p:nvPr>
            <p:ph type="subTitle" idx="2"/>
          </p:nvPr>
        </p:nvSpPr>
        <p:spPr>
          <a:xfrm>
            <a:off x="540000" y="18000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4" name="Google Shape;284;p45"/>
          <p:cNvSpPr txBox="1">
            <a:spLocks noGrp="1"/>
          </p:cNvSpPr>
          <p:nvPr>
            <p:ph type="subTitle" idx="3"/>
          </p:nvPr>
        </p:nvSpPr>
        <p:spPr>
          <a:xfrm>
            <a:off x="540000" y="28764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5" name="Google Shape;285;p45"/>
          <p:cNvSpPr txBox="1">
            <a:spLocks noGrp="1"/>
          </p:cNvSpPr>
          <p:nvPr>
            <p:ph type="subTitle" idx="4"/>
          </p:nvPr>
        </p:nvSpPr>
        <p:spPr>
          <a:xfrm>
            <a:off x="540000" y="39528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6" name="Google Shape;286;p45"/>
          <p:cNvSpPr txBox="1">
            <a:spLocks noGrp="1"/>
          </p:cNvSpPr>
          <p:nvPr>
            <p:ph type="subTitle" idx="5"/>
          </p:nvPr>
        </p:nvSpPr>
        <p:spPr>
          <a:xfrm>
            <a:off x="2646000" y="18000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7" name="Google Shape;287;p45"/>
          <p:cNvSpPr txBox="1">
            <a:spLocks noGrp="1"/>
          </p:cNvSpPr>
          <p:nvPr>
            <p:ph type="subTitle" idx="6"/>
          </p:nvPr>
        </p:nvSpPr>
        <p:spPr>
          <a:xfrm>
            <a:off x="2646000" y="28764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8" name="Google Shape;288;p45"/>
          <p:cNvSpPr txBox="1">
            <a:spLocks noGrp="1"/>
          </p:cNvSpPr>
          <p:nvPr>
            <p:ph type="subTitle" idx="7"/>
          </p:nvPr>
        </p:nvSpPr>
        <p:spPr>
          <a:xfrm>
            <a:off x="2646000" y="39528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89" name="Google Shape;289;p45"/>
          <p:cNvSpPr txBox="1">
            <a:spLocks noGrp="1"/>
          </p:cNvSpPr>
          <p:nvPr>
            <p:ph type="subTitle" idx="8"/>
          </p:nvPr>
        </p:nvSpPr>
        <p:spPr>
          <a:xfrm>
            <a:off x="4752000" y="18000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90" name="Google Shape;290;p45"/>
          <p:cNvSpPr txBox="1">
            <a:spLocks noGrp="1"/>
          </p:cNvSpPr>
          <p:nvPr>
            <p:ph type="subTitle" idx="9"/>
          </p:nvPr>
        </p:nvSpPr>
        <p:spPr>
          <a:xfrm>
            <a:off x="4752000" y="28764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91" name="Google Shape;291;p45"/>
          <p:cNvSpPr txBox="1">
            <a:spLocks noGrp="1"/>
          </p:cNvSpPr>
          <p:nvPr>
            <p:ph type="subTitle" idx="13"/>
          </p:nvPr>
        </p:nvSpPr>
        <p:spPr>
          <a:xfrm>
            <a:off x="4752000" y="39528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92" name="Google Shape;292;p45"/>
          <p:cNvSpPr txBox="1">
            <a:spLocks noGrp="1"/>
          </p:cNvSpPr>
          <p:nvPr>
            <p:ph type="subTitle" idx="14"/>
          </p:nvPr>
        </p:nvSpPr>
        <p:spPr>
          <a:xfrm>
            <a:off x="6858000" y="18000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93" name="Google Shape;293;p45"/>
          <p:cNvSpPr txBox="1">
            <a:spLocks noGrp="1"/>
          </p:cNvSpPr>
          <p:nvPr>
            <p:ph type="subTitle" idx="15"/>
          </p:nvPr>
        </p:nvSpPr>
        <p:spPr>
          <a:xfrm>
            <a:off x="6858000" y="28764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
        <p:nvSpPr>
          <p:cNvPr id="294" name="Google Shape;294;p45"/>
          <p:cNvSpPr txBox="1">
            <a:spLocks noGrp="1"/>
          </p:cNvSpPr>
          <p:nvPr>
            <p:ph type="subTitle" idx="16"/>
          </p:nvPr>
        </p:nvSpPr>
        <p:spPr>
          <a:xfrm>
            <a:off x="6858000" y="3952800"/>
            <a:ext cx="1746000" cy="3384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000"/>
              <a:buFont typeface="IBM Plex Sans"/>
              <a:buNone/>
              <a:defRPr sz="1000" b="0" i="0" u="none" strike="noStrike" cap="none">
                <a:solidFill>
                  <a:srgbClr val="000000"/>
                </a:solidFill>
                <a:latin typeface="IBM Plex Sans"/>
                <a:ea typeface="IBM Plex Sans"/>
                <a:cs typeface="IBM Plex Sans"/>
                <a:sym typeface="IBM Plex Sans"/>
              </a:defRPr>
            </a:lvl9pPr>
          </a:lstStyle>
          <a:p>
            <a:endParaRPr/>
          </a:p>
        </p:txBody>
      </p:sp>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_Отбивка &quot;вопросы?&quot;">
  <p:cSld name="CUSTOM_2_1_4_1">
    <p:bg>
      <p:bgPr>
        <a:solidFill>
          <a:srgbClr val="252525"/>
        </a:solidFill>
        <a:effectLst/>
      </p:bgPr>
    </p:bg>
    <p:spTree>
      <p:nvGrpSpPr>
        <p:cNvPr id="1" name="Shape 295"/>
        <p:cNvGrpSpPr/>
        <p:nvPr/>
      </p:nvGrpSpPr>
      <p:grpSpPr>
        <a:xfrm>
          <a:off x="0" y="0"/>
          <a:ext cx="0" cy="0"/>
          <a:chOff x="0" y="0"/>
          <a:chExt cx="0" cy="0"/>
        </a:xfrm>
      </p:grpSpPr>
      <p:pic>
        <p:nvPicPr>
          <p:cNvPr id="296" name="Google Shape;296;p46"/>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97" name="Google Shape;297;p46"/>
          <p:cNvPicPr preferRelativeResize="0"/>
          <p:nvPr/>
        </p:nvPicPr>
        <p:blipFill>
          <a:blip r:embed="rId3">
            <a:alphaModFix/>
          </a:blip>
          <a:stretch>
            <a:fillRect/>
          </a:stretch>
        </p:blipFill>
        <p:spPr>
          <a:xfrm>
            <a:off x="8604001" y="186600"/>
            <a:ext cx="291600" cy="291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Конец презентации (благодарность)">
  <p:cSld name="CUSTOM_1_1">
    <p:bg>
      <p:bgPr>
        <a:solidFill>
          <a:schemeClr val="dk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a:off x="5533250" y="2230975"/>
            <a:ext cx="1168075" cy="1294274"/>
          </a:xfrm>
          <a:prstGeom prst="rect">
            <a:avLst/>
          </a:prstGeom>
          <a:noFill/>
          <a:ln>
            <a:noFill/>
          </a:ln>
        </p:spPr>
      </p:pic>
      <p:sp>
        <p:nvSpPr>
          <p:cNvPr id="31" name="Google Shape;31;p6"/>
          <p:cNvSpPr txBox="1"/>
          <p:nvPr/>
        </p:nvSpPr>
        <p:spPr>
          <a:xfrm>
            <a:off x="2006850" y="1496438"/>
            <a:ext cx="5130300" cy="251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ru-RU" sz="4400" b="0" i="0" u="none" strike="noStrike" cap="none">
                <a:solidFill>
                  <a:schemeClr val="lt1"/>
                </a:solidFill>
                <a:latin typeface="IBM Plex Sans SemiBold"/>
                <a:ea typeface="IBM Plex Sans SemiBold"/>
                <a:cs typeface="IBM Plex Sans SemiBold"/>
                <a:sym typeface="IBM Plex Sans SemiBold"/>
              </a:rPr>
              <a:t>Спасибо </a:t>
            </a:r>
            <a:endParaRPr sz="4400" b="0" i="0" u="none" strike="noStrike" cap="none">
              <a:solidFill>
                <a:schemeClr val="lt1"/>
              </a:solidFill>
              <a:latin typeface="IBM Plex Sans SemiBold"/>
              <a:ea typeface="IBM Plex Sans SemiBold"/>
              <a:cs typeface="IBM Plex Sans SemiBold"/>
              <a:sym typeface="IBM Plex Sans SemiBold"/>
            </a:endParaRPr>
          </a:p>
          <a:p>
            <a:pPr marL="0" marR="0" lvl="0" indent="0" algn="ctr" rtl="0">
              <a:lnSpc>
                <a:spcPct val="100000"/>
              </a:lnSpc>
              <a:spcBef>
                <a:spcPts val="0"/>
              </a:spcBef>
              <a:spcAft>
                <a:spcPts val="0"/>
              </a:spcAft>
              <a:buClr>
                <a:srgbClr val="000000"/>
              </a:buClr>
              <a:buSzPts val="4400"/>
              <a:buFont typeface="Arial"/>
              <a:buNone/>
            </a:pPr>
            <a:r>
              <a:rPr lang="ru-RU" sz="4400" b="0" i="0" u="none" strike="noStrike" cap="none">
                <a:solidFill>
                  <a:schemeClr val="lt1"/>
                </a:solidFill>
                <a:latin typeface="IBM Plex Sans SemiBold"/>
                <a:ea typeface="IBM Plex Sans SemiBold"/>
                <a:cs typeface="IBM Plex Sans SemiBold"/>
                <a:sym typeface="IBM Plex Sans SemiBold"/>
              </a:rPr>
              <a:t>за внимание</a:t>
            </a:r>
            <a:endParaRPr sz="4400" b="0" i="0" u="none" strike="noStrike" cap="none">
              <a:solidFill>
                <a:schemeClr val="lt1"/>
              </a:solidFill>
              <a:latin typeface="IBM Plex Sans SemiBold"/>
              <a:ea typeface="IBM Plex Sans SemiBold"/>
              <a:cs typeface="IBM Plex Sans SemiBold"/>
              <a:sym typeface="IBM Plex Sans SemiBold"/>
            </a:endParaRPr>
          </a:p>
        </p:txBody>
      </p:sp>
      <p:pic>
        <p:nvPicPr>
          <p:cNvPr id="32" name="Google Shape;32;p6"/>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Титульник">
  <p:cSld name="TITLE_1_2">
    <p:bg>
      <p:bgPr>
        <a:solidFill>
          <a:schemeClr val="dk1"/>
        </a:solidFill>
        <a:effectLst/>
      </p:bgPr>
    </p:bg>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a:off x="5172100" y="1687275"/>
            <a:ext cx="3590899" cy="3021800"/>
          </a:xfrm>
          <a:prstGeom prst="rect">
            <a:avLst/>
          </a:prstGeom>
          <a:noFill/>
          <a:ln>
            <a:noFill/>
          </a:ln>
        </p:spPr>
      </p:pic>
      <p:sp>
        <p:nvSpPr>
          <p:cNvPr id="35" name="Google Shape;35;p7"/>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36" name="Google Shape;36;p7"/>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37" name="Google Shape;37;p7"/>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6 Слайд знакомства - инфа о преподавателе">
  <p:cSld name="1_Title slide 5_2_1_2_1_1_1">
    <p:bg>
      <p:bgPr>
        <a:solidFill>
          <a:schemeClr val="lt1"/>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sp>
        <p:nvSpPr>
          <p:cNvPr id="40" name="Google Shape;40;p8"/>
          <p:cNvSpPr txBox="1">
            <a:spLocks noGrp="1"/>
          </p:cNvSpPr>
          <p:nvPr>
            <p:ph type="title"/>
          </p:nvPr>
        </p:nvSpPr>
        <p:spPr>
          <a:xfrm>
            <a:off x="3805200" y="720000"/>
            <a:ext cx="4798800" cy="4026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rgbClr val="000000"/>
              </a:buClr>
              <a:buSzPts val="2600"/>
              <a:buFont typeface="IBM Plex Sans SemiBold"/>
              <a:buNone/>
              <a:defRPr sz="2600" b="0" i="0" u="none" strike="noStrike" cap="none">
                <a:solidFill>
                  <a:srgbClr val="000000"/>
                </a:solidFill>
                <a:latin typeface="IBM Plex Sans SemiBold"/>
                <a:ea typeface="IBM Plex Sans SemiBold"/>
                <a:cs typeface="IBM Plex Sans SemiBold"/>
                <a:sym typeface="IBM Plex Sans SemiBold"/>
              </a:defRPr>
            </a:lvl9pPr>
          </a:lstStyle>
          <a:p>
            <a:endParaRPr/>
          </a:p>
        </p:txBody>
      </p:sp>
      <p:sp>
        <p:nvSpPr>
          <p:cNvPr id="41" name="Google Shape;41;p8"/>
          <p:cNvSpPr txBox="1">
            <a:spLocks noGrp="1"/>
          </p:cNvSpPr>
          <p:nvPr>
            <p:ph type="subTitle" idx="2"/>
          </p:nvPr>
        </p:nvSpPr>
        <p:spPr>
          <a:xfrm>
            <a:off x="3805200" y="1122600"/>
            <a:ext cx="4798800" cy="36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1400"/>
              <a:buFont typeface="IBM Plex Sans"/>
              <a:buNone/>
              <a:defRPr sz="1400" b="0" i="0" u="none" strike="noStrike" cap="none">
                <a:solidFill>
                  <a:schemeClr val="dk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42" name="Google Shape;42;p8"/>
          <p:cNvSpPr txBox="1">
            <a:spLocks noGrp="1"/>
          </p:cNvSpPr>
          <p:nvPr>
            <p:ph type="subTitle" idx="3"/>
          </p:nvPr>
        </p:nvSpPr>
        <p:spPr>
          <a:xfrm>
            <a:off x="3805200" y="1598700"/>
            <a:ext cx="4798800" cy="402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IBM Plex Sans"/>
              <a:buNone/>
              <a:defRPr sz="14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8"/>
          <p:cNvSpPr txBox="1">
            <a:spLocks noGrp="1"/>
          </p:cNvSpPr>
          <p:nvPr>
            <p:ph type="body" idx="4"/>
          </p:nvPr>
        </p:nvSpPr>
        <p:spPr>
          <a:xfrm>
            <a:off x="3805200" y="2275800"/>
            <a:ext cx="3996300" cy="22242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1pPr>
            <a:lvl2pPr marL="914400" marR="0" lvl="1"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2pPr>
            <a:lvl3pPr marL="1371600" marR="0" lvl="2"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3pPr>
            <a:lvl4pPr marL="1828800" marR="0" lvl="3"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4pPr>
            <a:lvl5pPr marL="2286000" marR="0" lvl="4"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5pPr>
            <a:lvl6pPr marL="2743200" marR="0" lvl="5"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6pPr>
            <a:lvl7pPr marL="3200400" marR="0" lvl="6"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7pPr>
            <a:lvl8pPr marL="3657600" marR="0" lvl="7"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8pPr>
            <a:lvl9pPr marL="4114800" marR="0" lvl="8" indent="-317500" algn="l" rtl="0">
              <a:lnSpc>
                <a:spcPct val="100000"/>
              </a:lnSpc>
              <a:spcBef>
                <a:spcPts val="0"/>
              </a:spcBef>
              <a:spcAft>
                <a:spcPts val="0"/>
              </a:spcAft>
              <a:buClr>
                <a:schemeClr val="dk1"/>
              </a:buClr>
              <a:buSzPts val="1400"/>
              <a:buFont typeface="IBM Plex Sans"/>
              <a:buChar char="■"/>
              <a:defRPr sz="1400" b="0" i="0" u="none" strike="noStrike" cap="none">
                <a:solidFill>
                  <a:schemeClr val="dk1"/>
                </a:solidFill>
                <a:latin typeface="IBM Plex Sans"/>
                <a:ea typeface="IBM Plex Sans"/>
                <a:cs typeface="IBM Plex Sans"/>
                <a:sym typeface="IBM Plex Sans"/>
              </a:defRPr>
            </a:lvl9pPr>
          </a:lstStyle>
          <a:p>
            <a:endParaRPr/>
          </a:p>
        </p:txBody>
      </p:sp>
      <p:pic>
        <p:nvPicPr>
          <p:cNvPr id="44" name="Google Shape;44;p8"/>
          <p:cNvPicPr preferRelativeResize="0"/>
          <p:nvPr/>
        </p:nvPicPr>
        <p:blipFill rotWithShape="1">
          <a:blip r:embed="rId2">
            <a:alphaModFix/>
          </a:blip>
          <a:srcRect/>
          <a:stretch/>
        </p:blipFill>
        <p:spPr>
          <a:xfrm>
            <a:off x="7801450" y="3960000"/>
            <a:ext cx="719100" cy="1025100"/>
          </a:xfrm>
          <a:prstGeom prst="rect">
            <a:avLst/>
          </a:prstGeom>
          <a:noFill/>
          <a:ln>
            <a:noFill/>
          </a:ln>
        </p:spPr>
      </p:pic>
      <p:pic>
        <p:nvPicPr>
          <p:cNvPr id="45" name="Google Shape;45;p8"/>
          <p:cNvPicPr preferRelativeResize="0"/>
          <p:nvPr/>
        </p:nvPicPr>
        <p:blipFill rotWithShape="1">
          <a:blip r:embed="rId3">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4 Пустой слайд">
  <p:cSld name="1_Title slide 5_2_1">
    <p:bg>
      <p:bgPr>
        <a:solidFill>
          <a:schemeClr val="lt1"/>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subTitle" idx="1"/>
          </p:nvPr>
        </p:nvSpPr>
        <p:spPr>
          <a:xfrm>
            <a:off x="540000" y="152400"/>
            <a:ext cx="8064000" cy="360000"/>
          </a:xfrm>
          <a:prstGeom prst="rect">
            <a:avLst/>
          </a:prstGeom>
          <a:noFill/>
          <a:ln>
            <a:noFill/>
          </a:ln>
        </p:spPr>
        <p:txBody>
          <a:bodyPr spcFirstLastPara="1" wrap="square" lIns="0" tIns="36000" rIns="0" bIns="36000" anchor="ctr" anchorCtr="0">
            <a:noAutofit/>
          </a:bodyPr>
          <a:lstStyle>
            <a:lvl1pPr marR="0" lvl="0"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48" name="Google Shape;48;p9"/>
          <p:cNvPicPr preferRelativeResize="0"/>
          <p:nvPr/>
        </p:nvPicPr>
        <p:blipFill rotWithShape="1">
          <a:blip r:embed="rId2">
            <a:alphaModFix/>
          </a:blip>
          <a:srcRect/>
          <a:stretch/>
        </p:blipFill>
        <p:spPr>
          <a:xfrm>
            <a:off x="8604000" y="4680000"/>
            <a:ext cx="291601" cy="283579"/>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pos="5420">
          <p15:clr>
            <a:srgbClr val="FA7B17"/>
          </p15:clr>
        </p15:guide>
        <p15:guide id="3" orient="horz" pos="2948">
          <p15:clr>
            <a:srgbClr val="FA7B17"/>
          </p15:clr>
        </p15:guide>
        <p15:guide id="4" orient="horz" pos="227">
          <p15:clr>
            <a:srgbClr val="FA7B17"/>
          </p15:clr>
        </p15:guide>
        <p15:guide id="5" orient="horz" pos="454">
          <p15:clr>
            <a:srgbClr val="FA7B17"/>
          </p15:clr>
        </p15:guide>
        <p15:guide id="6" pos="2767">
          <p15:clr>
            <a:srgbClr val="FA7B17"/>
          </p15:clr>
        </p15:guide>
        <p15:guide id="7" pos="1667">
          <p15:clr>
            <a:srgbClr val="FA7B17"/>
          </p15:clr>
        </p15:guide>
        <p15:guide id="8" pos="2993">
          <p15:clr>
            <a:srgbClr val="FA7B17"/>
          </p15:clr>
        </p15:guide>
        <p15:guide id="9" pos="4093">
          <p15:clr>
            <a:srgbClr val="FA7B17"/>
          </p15:clr>
        </p15:guide>
        <p15:guide id="10" pos="4320">
          <p15:clr>
            <a:srgbClr val="FA7B17"/>
          </p15:clr>
        </p15:guide>
        <p15:guide id="11" pos="1440">
          <p15:clr>
            <a:srgbClr val="FA7B17"/>
          </p15:clr>
        </p15:guide>
        <p15:guide id="12" orient="horz" pos="1134">
          <p15:clr>
            <a:srgbClr val="FA7B17"/>
          </p15:clr>
        </p15:guide>
        <p15:guide id="13" orient="horz" pos="907">
          <p15:clr>
            <a:srgbClr val="FA7B17"/>
          </p15:clr>
        </p15:guide>
        <p15:guide id="14" orient="horz" pos="1587">
          <p15:clr>
            <a:srgbClr val="FA7B17"/>
          </p15:clr>
        </p15:guide>
        <p15:guide id="15" orient="horz" pos="1814">
          <p15:clr>
            <a:srgbClr val="FA7B17"/>
          </p15:clr>
        </p15:guide>
        <p15:guide id="16" orient="horz" pos="2268">
          <p15:clr>
            <a:srgbClr val="FA7B17"/>
          </p15:clr>
        </p15:guide>
        <p15:guide id="17" orient="horz" pos="249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Титульник">
  <p:cSld name="TITLE_1_2_1_1_1">
    <p:bg>
      <p:bgPr>
        <a:solidFill>
          <a:schemeClr val="dk1"/>
        </a:solidFill>
        <a:effectLst/>
      </p:bgPr>
    </p:bg>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a:stretch/>
        </p:blipFill>
        <p:spPr>
          <a:xfrm>
            <a:off x="3709425" y="0"/>
            <a:ext cx="5434577" cy="4838700"/>
          </a:xfrm>
          <a:prstGeom prst="rect">
            <a:avLst/>
          </a:prstGeom>
          <a:noFill/>
          <a:ln>
            <a:noFill/>
          </a:ln>
        </p:spPr>
      </p:pic>
      <p:sp>
        <p:nvSpPr>
          <p:cNvPr id="51" name="Google Shape;51;p10"/>
          <p:cNvSpPr txBox="1">
            <a:spLocks noGrp="1"/>
          </p:cNvSpPr>
          <p:nvPr>
            <p:ph type="title"/>
          </p:nvPr>
        </p:nvSpPr>
        <p:spPr>
          <a:xfrm>
            <a:off x="468000" y="1048400"/>
            <a:ext cx="6840000" cy="2552100"/>
          </a:xfrm>
          <a:prstGeom prst="rect">
            <a:avLst/>
          </a:prstGeom>
          <a:noFill/>
          <a:ln>
            <a:noFill/>
          </a:ln>
        </p:spPr>
        <p:txBody>
          <a:bodyPr spcFirstLastPara="1" wrap="square" lIns="0" tIns="91425" rIns="91425" bIns="91425" anchor="b" anchorCtr="0">
            <a:noAutofit/>
          </a:bodyPr>
          <a:lstStyle>
            <a:lvl1pPr marR="0" lvl="0" algn="l" rtl="0">
              <a:lnSpc>
                <a:spcPct val="100000"/>
              </a:lnSpc>
              <a:spcBef>
                <a:spcPts val="0"/>
              </a:spcBef>
              <a:spcAft>
                <a:spcPts val="0"/>
              </a:spcAft>
              <a:buClr>
                <a:schemeClr val="lt1"/>
              </a:buClr>
              <a:buSzPts val="4400"/>
              <a:buFont typeface="IBM Plex Sans SemiBold"/>
              <a:buNone/>
              <a:defRPr sz="4400" b="0" i="0" u="none" strike="noStrike" cap="none">
                <a:solidFill>
                  <a:schemeClr val="lt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lt1"/>
              </a:buClr>
              <a:buSzPts val="5200"/>
              <a:buFont typeface="IBM Plex Sans SemiBold"/>
              <a:buNone/>
              <a:defRPr sz="5200" b="0" i="0" u="none" strike="noStrike" cap="none">
                <a:solidFill>
                  <a:schemeClr val="lt1"/>
                </a:solidFill>
                <a:latin typeface="IBM Plex Sans SemiBold"/>
                <a:ea typeface="IBM Plex Sans SemiBold"/>
                <a:cs typeface="IBM Plex Sans SemiBold"/>
                <a:sym typeface="IBM Plex Sans SemiBold"/>
              </a:defRPr>
            </a:lvl9pPr>
          </a:lstStyle>
          <a:p>
            <a:endParaRPr/>
          </a:p>
        </p:txBody>
      </p:sp>
      <p:sp>
        <p:nvSpPr>
          <p:cNvPr id="52" name="Google Shape;52;p10"/>
          <p:cNvSpPr txBox="1">
            <a:spLocks noGrp="1"/>
          </p:cNvSpPr>
          <p:nvPr>
            <p:ph type="subTitle" idx="1"/>
          </p:nvPr>
        </p:nvSpPr>
        <p:spPr>
          <a:xfrm>
            <a:off x="468000" y="3600600"/>
            <a:ext cx="5400000" cy="1368300"/>
          </a:xfrm>
          <a:prstGeom prst="rect">
            <a:avLst/>
          </a:prstGeom>
          <a:noFill/>
          <a:ln>
            <a:noFill/>
          </a:ln>
        </p:spPr>
        <p:txBody>
          <a:bodyPr spcFirstLastPara="1" wrap="square" lIns="0" tIns="91425" rIns="91425" bIns="91425" anchor="t" anchorCtr="0">
            <a:spAutoFit/>
          </a:bodyPr>
          <a:lstStyle>
            <a:lvl1pPr marR="0" lvl="0" algn="l" rtl="0">
              <a:lnSpc>
                <a:spcPct val="100000"/>
              </a:lnSpc>
              <a:spcBef>
                <a:spcPts val="0"/>
              </a:spcBef>
              <a:spcAft>
                <a:spcPts val="0"/>
              </a:spcAft>
              <a:buClr>
                <a:schemeClr val="lt1"/>
              </a:buClr>
              <a:buSzPts val="1200"/>
              <a:buFont typeface="IBM Plex Sans"/>
              <a:buNone/>
              <a:defRPr sz="1200" b="0"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2pPr>
            <a:lvl3pPr marR="0" lvl="2"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3pPr>
            <a:lvl4pPr marR="0" lvl="3"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4pPr>
            <a:lvl5pPr marR="0" lvl="4"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5pPr>
            <a:lvl6pPr marR="0" lvl="5"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6pPr>
            <a:lvl7pPr marR="0" lvl="6"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7pPr>
            <a:lvl8pPr marR="0" lvl="7"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8pPr>
            <a:lvl9pPr marR="0" lvl="8" algn="l" rtl="0">
              <a:lnSpc>
                <a:spcPct val="100000"/>
              </a:lnSpc>
              <a:spcBef>
                <a:spcPts val="0"/>
              </a:spcBef>
              <a:spcAft>
                <a:spcPts val="0"/>
              </a:spcAft>
              <a:buClr>
                <a:srgbClr val="000000"/>
              </a:buClr>
              <a:buSzPts val="1200"/>
              <a:buFont typeface="IBM Plex Sans"/>
              <a:buNone/>
              <a:defRPr sz="1200" b="0" i="0" u="none" strike="noStrike" cap="none">
                <a:solidFill>
                  <a:srgbClr val="000000"/>
                </a:solidFill>
                <a:latin typeface="IBM Plex Sans"/>
                <a:ea typeface="IBM Plex Sans"/>
                <a:cs typeface="IBM Plex Sans"/>
                <a:sym typeface="IBM Plex Sans"/>
              </a:defRPr>
            </a:lvl9pPr>
          </a:lstStyle>
          <a:p>
            <a:endParaRPr/>
          </a:p>
        </p:txBody>
      </p:sp>
      <p:pic>
        <p:nvPicPr>
          <p:cNvPr id="53" name="Google Shape;53;p10"/>
          <p:cNvPicPr preferRelativeResize="0"/>
          <p:nvPr/>
        </p:nvPicPr>
        <p:blipFill rotWithShape="1">
          <a:blip r:embed="rId3">
            <a:alphaModFix/>
          </a:blip>
          <a:srcRect/>
          <a:stretch/>
        </p:blipFill>
        <p:spPr>
          <a:xfrm>
            <a:off x="468000" y="180036"/>
            <a:ext cx="480375" cy="4803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7"/>
          <p:cNvSpPr txBox="1">
            <a:spLocks noGrp="1"/>
          </p:cNvSpPr>
          <p:nvPr>
            <p:ph type="title"/>
          </p:nvPr>
        </p:nvSpPr>
        <p:spPr>
          <a:xfrm>
            <a:off x="468000" y="1048400"/>
            <a:ext cx="6840000" cy="1992900"/>
          </a:xfrm>
          <a:prstGeom prst="rect">
            <a:avLst/>
          </a:prstGeom>
          <a:noFill/>
          <a:ln>
            <a:noFill/>
          </a:ln>
        </p:spPr>
        <p:txBody>
          <a:bodyPr spcFirstLastPara="1" wrap="square" lIns="0" tIns="91425" rIns="91425" bIns="91425" anchor="b" anchorCtr="0">
            <a:noAutofit/>
          </a:bodyPr>
          <a:lstStyle/>
          <a:p>
            <a:pPr marL="0" lvl="0" indent="0" algn="l" rtl="0">
              <a:lnSpc>
                <a:spcPct val="100000"/>
              </a:lnSpc>
              <a:spcBef>
                <a:spcPts val="0"/>
              </a:spcBef>
              <a:spcAft>
                <a:spcPts val="0"/>
              </a:spcAft>
              <a:buClr>
                <a:schemeClr val="lt1"/>
              </a:buClr>
              <a:buSzPts val="4400"/>
              <a:buFont typeface="IBM Plex Sans SemiBold"/>
              <a:buNone/>
            </a:pPr>
            <a:r>
              <a:rPr lang="ru-RU"/>
              <a:t>Базы данных и SQL</a:t>
            </a:r>
            <a:endParaRPr/>
          </a:p>
        </p:txBody>
      </p:sp>
      <p:sp>
        <p:nvSpPr>
          <p:cNvPr id="303" name="Google Shape;303;p47"/>
          <p:cNvSpPr txBox="1">
            <a:spLocks noGrp="1"/>
          </p:cNvSpPr>
          <p:nvPr>
            <p:ph type="subTitle" idx="1"/>
          </p:nvPr>
        </p:nvSpPr>
        <p:spPr>
          <a:xfrm>
            <a:off x="468000" y="3600600"/>
            <a:ext cx="5400000" cy="369300"/>
          </a:xfrm>
          <a:prstGeom prst="rect">
            <a:avLst/>
          </a:prstGeom>
          <a:noFill/>
          <a:ln>
            <a:noFill/>
          </a:ln>
        </p:spPr>
        <p:txBody>
          <a:bodyPr spcFirstLastPara="1" wrap="square" lIns="0" tIns="91425" rIns="91425" bIns="91425" anchor="t" anchorCtr="0">
            <a:spAutoFit/>
          </a:bodyPr>
          <a:lstStyle/>
          <a:p>
            <a:pPr marL="0" lvl="0" indent="0" algn="l" rtl="0">
              <a:lnSpc>
                <a:spcPct val="100000"/>
              </a:lnSpc>
              <a:spcBef>
                <a:spcPts val="0"/>
              </a:spcBef>
              <a:spcAft>
                <a:spcPts val="0"/>
              </a:spcAft>
              <a:buClr>
                <a:schemeClr val="lt1"/>
              </a:buClr>
              <a:buSzPts val="1200"/>
              <a:buFont typeface="IBM Plex Sans"/>
              <a:buNone/>
            </a:pPr>
            <a:r>
              <a:rPr lang="ru-RU"/>
              <a:t>Семинар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6"/>
          <p:cNvSpPr txBox="1">
            <a:spLocks noGrp="1"/>
          </p:cNvSpPr>
          <p:nvPr>
            <p:ph type="title"/>
          </p:nvPr>
        </p:nvSpPr>
        <p:spPr>
          <a:xfrm>
            <a:off x="1017875" y="52432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1300"/>
              <a:t>Для создания представления, в которое должны попасть только имена студентов второго курса, используется запрос:</a:t>
            </a:r>
            <a:endParaRPr sz="1300"/>
          </a:p>
          <a:p>
            <a:pPr marL="0" lvl="0" indent="0" algn="ctr" rtl="0">
              <a:spcBef>
                <a:spcPts val="0"/>
              </a:spcBef>
              <a:spcAft>
                <a:spcPts val="0"/>
              </a:spcAft>
              <a:buNone/>
            </a:pPr>
            <a:r>
              <a:rPr lang="ru-RU" sz="1300">
                <a:solidFill>
                  <a:schemeClr val="accent1"/>
                </a:solidFill>
              </a:rPr>
              <a:t>CREATE VIEW view 1 </a:t>
            </a:r>
            <a:endParaRPr sz="1300">
              <a:solidFill>
                <a:schemeClr val="accent1"/>
              </a:solidFill>
            </a:endParaRPr>
          </a:p>
          <a:p>
            <a:pPr marL="0" lvl="0" indent="0" algn="ctr" rtl="0">
              <a:spcBef>
                <a:spcPts val="0"/>
              </a:spcBef>
              <a:spcAft>
                <a:spcPts val="0"/>
              </a:spcAft>
              <a:buNone/>
            </a:pPr>
            <a:r>
              <a:rPr lang="ru-RU" sz="1300">
                <a:solidFill>
                  <a:schemeClr val="accent1"/>
                </a:solidFill>
              </a:rPr>
              <a:t>AS…..</a:t>
            </a:r>
            <a:endParaRPr sz="1300">
              <a:solidFill>
                <a:schemeClr val="accent1"/>
              </a:solidFill>
            </a:endParaRPr>
          </a:p>
        </p:txBody>
      </p:sp>
      <p:sp>
        <p:nvSpPr>
          <p:cNvPr id="366" name="Google Shape;366;p56"/>
          <p:cNvSpPr txBox="1"/>
          <p:nvPr/>
        </p:nvSpPr>
        <p:spPr>
          <a:xfrm>
            <a:off x="518400" y="3300225"/>
            <a:ext cx="8107200" cy="1439100"/>
          </a:xfrm>
          <a:prstGeom prst="rect">
            <a:avLst/>
          </a:prstGeom>
          <a:noFill/>
          <a:ln>
            <a:noFill/>
          </a:ln>
        </p:spPr>
        <p:txBody>
          <a:bodyPr spcFirstLastPara="1" wrap="square" lIns="0" tIns="0" rIns="0" bIns="0" anchor="t" anchorCtr="0">
            <a:spAutoFit/>
          </a:bodyPr>
          <a:lstStyle/>
          <a:p>
            <a:pPr marL="457200" lvl="0" indent="-298450" algn="l" rtl="0">
              <a:lnSpc>
                <a:spcPct val="150000"/>
              </a:lnSpc>
              <a:spcBef>
                <a:spcPts val="120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(SELECT Student_name FROM Students JOIN Groups ON Students.Group_id = Groups.Group_id) WITH CHECK OPTION Grade_level = 2  </a:t>
            </a:r>
            <a:endParaRPr sz="1100">
              <a:solidFill>
                <a:schemeClr val="dk1"/>
              </a:solidFill>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highlight>
                  <a:schemeClr val="accent3"/>
                </a:highlight>
                <a:latin typeface="IBM Plex Sans"/>
                <a:ea typeface="IBM Plex Sans"/>
                <a:cs typeface="IBM Plex Sans"/>
                <a:sym typeface="IBM Plex Sans"/>
              </a:rPr>
              <a:t> SELECT Student_name FROM Students, Groups WHERE Students.Group_id = Groups.Group_id AND Grade_level = 2  </a:t>
            </a:r>
            <a:endParaRPr sz="1100">
              <a:solidFill>
                <a:schemeClr val="dk1"/>
              </a:solidFill>
              <a:highlight>
                <a:schemeClr val="accent3"/>
              </a:highlight>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highlight>
                  <a:schemeClr val="accent3"/>
                </a:highlight>
                <a:latin typeface="IBM Plex Sans"/>
                <a:ea typeface="IBM Plex Sans"/>
                <a:cs typeface="IBM Plex Sans"/>
                <a:sym typeface="IBM Plex Sans"/>
              </a:rPr>
              <a:t> (SELECT Student_name FROM Students JOIN Groups ON Students.Group_id = Groups.Group_id AND Grade_level = 2)  </a:t>
            </a:r>
            <a:endParaRPr sz="1100">
              <a:solidFill>
                <a:schemeClr val="dk1"/>
              </a:solidFill>
              <a:highlight>
                <a:schemeClr val="accent3"/>
              </a:highlight>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WITH CHECK OPTION Grade_level=2 (SELECT Student_name FROM Students JOIN Groups ON Students.Group_id = Groups.Group_id)  </a:t>
            </a:r>
            <a:endParaRPr sz="1100">
              <a:solidFill>
                <a:schemeClr val="dk1"/>
              </a:solidFill>
              <a:latin typeface="IBM Plex Sans"/>
              <a:ea typeface="IBM Plex Sans"/>
              <a:cs typeface="IBM Plex Sans"/>
              <a:sym typeface="IBM Plex Sans"/>
            </a:endParaRPr>
          </a:p>
        </p:txBody>
      </p:sp>
      <p:pic>
        <p:nvPicPr>
          <p:cNvPr id="367" name="Google Shape;367;p56"/>
          <p:cNvPicPr preferRelativeResize="0"/>
          <p:nvPr/>
        </p:nvPicPr>
        <p:blipFill>
          <a:blip r:embed="rId3">
            <a:alphaModFix/>
          </a:blip>
          <a:stretch>
            <a:fillRect/>
          </a:stretch>
        </p:blipFill>
        <p:spPr>
          <a:xfrm>
            <a:off x="1892600" y="1568650"/>
            <a:ext cx="5520749" cy="157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7"/>
          <p:cNvSpPr txBox="1">
            <a:spLocks noGrp="1"/>
          </p:cNvSpPr>
          <p:nvPr>
            <p:ph type="title"/>
          </p:nvPr>
        </p:nvSpPr>
        <p:spPr>
          <a:xfrm>
            <a:off x="973425" y="75902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300">
                <a:solidFill>
                  <a:srgbClr val="333333"/>
                </a:solidFill>
                <a:highlight>
                  <a:srgbClr val="FFFFFF"/>
                </a:highlight>
              </a:rPr>
              <a:t>В чем заключается главное отличие оконных функций от функций агрегации с группировкой? </a:t>
            </a:r>
            <a:endParaRPr sz="2300"/>
          </a:p>
        </p:txBody>
      </p:sp>
      <p:sp>
        <p:nvSpPr>
          <p:cNvPr id="373" name="Google Shape;373;p57"/>
          <p:cNvSpPr txBox="1"/>
          <p:nvPr/>
        </p:nvSpPr>
        <p:spPr>
          <a:xfrm>
            <a:off x="554925" y="2126625"/>
            <a:ext cx="8107200" cy="2154900"/>
          </a:xfrm>
          <a:prstGeom prst="rect">
            <a:avLst/>
          </a:prstGeom>
          <a:noFill/>
          <a:ln>
            <a:noFill/>
          </a:ln>
        </p:spPr>
        <p:txBody>
          <a:bodyPr spcFirstLastPara="1" wrap="square" lIns="0" tIns="0" rIns="0" bIns="0" anchor="t" anchorCtr="0">
            <a:spAutoFit/>
          </a:bodyPr>
          <a:lstStyle/>
          <a:p>
            <a:pPr marL="457200" lvl="0" indent="-317500" algn="l" rtl="0">
              <a:lnSpc>
                <a:spcPct val="150000"/>
              </a:lnSpc>
              <a:spcBef>
                <a:spcPts val="120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При использовании агрегирующих функций предложение GROUP BY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latin typeface="IBM Plex Sans"/>
              <a:ea typeface="IBM Plex Sans"/>
              <a:cs typeface="IBM Plex Sans"/>
              <a:sym typeface="IBM Plex Sans"/>
            </a:endParaRPr>
          </a:p>
          <a:p>
            <a:pPr marL="457200" lvl="0" indent="-317500" algn="l" rtl="0">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Никакого различия нет</a:t>
            </a:r>
            <a:endParaRPr>
              <a:solidFill>
                <a:schemeClr val="dk1"/>
              </a:solidFill>
              <a:latin typeface="IBM Plex Sans"/>
              <a:ea typeface="IBM Plex Sans"/>
              <a:cs typeface="IBM Plex Sans"/>
              <a:sym typeface="IBM Plex Sans"/>
            </a:endParaRPr>
          </a:p>
          <a:p>
            <a:pPr marL="457200" lvl="0" indent="-317500" algn="l" rtl="0">
              <a:lnSpc>
                <a:spcPct val="150000"/>
              </a:lnSpc>
              <a:spcBef>
                <a:spcPts val="0"/>
              </a:spcBef>
              <a:spcAft>
                <a:spcPts val="0"/>
              </a:spcAft>
              <a:buClr>
                <a:schemeClr val="dk1"/>
              </a:buClr>
              <a:buSzPts val="1400"/>
              <a:buFont typeface="IBM Plex Sans"/>
              <a:buAutoNum type="arabicPeriod"/>
            </a:pPr>
            <a:r>
              <a:rPr lang="ru-RU">
                <a:solidFill>
                  <a:schemeClr val="dk1"/>
                </a:solidFill>
                <a:latin typeface="IBM Plex Sans"/>
                <a:ea typeface="IBM Plex Sans"/>
                <a:cs typeface="IBM Plex Sans"/>
                <a:sym typeface="IBM Plex Sans"/>
              </a:rPr>
              <a:t>При использовании агрегирующих функций предложение GROUP BY НЕ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8"/>
          <p:cNvSpPr txBox="1">
            <a:spLocks noGrp="1"/>
          </p:cNvSpPr>
          <p:nvPr>
            <p:ph type="title"/>
          </p:nvPr>
        </p:nvSpPr>
        <p:spPr>
          <a:xfrm>
            <a:off x="973425" y="75902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300">
                <a:solidFill>
                  <a:srgbClr val="333333"/>
                </a:solidFill>
                <a:highlight>
                  <a:srgbClr val="FFFFFF"/>
                </a:highlight>
              </a:rPr>
              <a:t>В чем заключается главное отличие оконных функций от функций агрегации с группировкой? </a:t>
            </a:r>
            <a:endParaRPr sz="2300"/>
          </a:p>
        </p:txBody>
      </p:sp>
      <p:sp>
        <p:nvSpPr>
          <p:cNvPr id="379" name="Google Shape;379;p58"/>
          <p:cNvSpPr txBox="1"/>
          <p:nvPr/>
        </p:nvSpPr>
        <p:spPr>
          <a:xfrm>
            <a:off x="554925" y="2126625"/>
            <a:ext cx="8107200" cy="2154900"/>
          </a:xfrm>
          <a:prstGeom prst="rect">
            <a:avLst/>
          </a:prstGeom>
          <a:noFill/>
          <a:ln>
            <a:noFill/>
          </a:ln>
        </p:spPr>
        <p:txBody>
          <a:bodyPr spcFirstLastPara="1" wrap="square" lIns="0" tIns="0" rIns="0" bIns="0" anchor="t" anchorCtr="0">
            <a:spAutoFit/>
          </a:bodyPr>
          <a:lstStyle/>
          <a:p>
            <a:pPr marL="457200" lvl="0" indent="-317500" algn="l" rtl="0">
              <a:lnSpc>
                <a:spcPct val="150000"/>
              </a:lnSpc>
              <a:spcBef>
                <a:spcPts val="1200"/>
              </a:spcBef>
              <a:spcAft>
                <a:spcPts val="0"/>
              </a:spcAft>
              <a:buClr>
                <a:schemeClr val="dk1"/>
              </a:buClr>
              <a:buSzPts val="1400"/>
              <a:buFont typeface="IBM Plex Sans"/>
              <a:buAutoNum type="arabicPeriod"/>
            </a:pPr>
            <a:r>
              <a:rPr lang="ru-RU" dirty="0">
                <a:solidFill>
                  <a:schemeClr val="dk1"/>
                </a:solidFill>
                <a:highlight>
                  <a:schemeClr val="accent3"/>
                </a:highlight>
                <a:latin typeface="IBM Plex Sans"/>
                <a:ea typeface="IBM Plex Sans"/>
                <a:cs typeface="IBM Plex Sans"/>
                <a:sym typeface="IBM Plex Sans"/>
              </a:rPr>
              <a:t>При использовании агрегирующих функций предложение GROUP BY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dirty="0">
              <a:solidFill>
                <a:schemeClr val="dk1"/>
              </a:solidFill>
              <a:highlight>
                <a:schemeClr val="accent3"/>
              </a:highlight>
              <a:latin typeface="IBM Plex Sans"/>
              <a:ea typeface="IBM Plex Sans"/>
              <a:cs typeface="IBM Plex Sans"/>
              <a:sym typeface="IBM Plex Sans"/>
            </a:endParaRPr>
          </a:p>
          <a:p>
            <a:pPr marL="457200" lvl="0" indent="-317500" algn="l" rtl="0">
              <a:lnSpc>
                <a:spcPct val="150000"/>
              </a:lnSpc>
              <a:spcBef>
                <a:spcPts val="0"/>
              </a:spcBef>
              <a:spcAft>
                <a:spcPts val="0"/>
              </a:spcAft>
              <a:buClr>
                <a:schemeClr val="dk1"/>
              </a:buClr>
              <a:buSzPts val="1400"/>
              <a:buFont typeface="IBM Plex Sans"/>
              <a:buAutoNum type="arabicPeriod"/>
            </a:pPr>
            <a:r>
              <a:rPr lang="ru-RU" dirty="0">
                <a:solidFill>
                  <a:schemeClr val="dk1"/>
                </a:solidFill>
                <a:latin typeface="IBM Plex Sans"/>
                <a:ea typeface="IBM Plex Sans"/>
                <a:cs typeface="IBM Plex Sans"/>
                <a:sym typeface="IBM Plex Sans"/>
              </a:rPr>
              <a:t>Никакого различия нет</a:t>
            </a:r>
            <a:endParaRPr dirty="0">
              <a:solidFill>
                <a:schemeClr val="dk1"/>
              </a:solidFill>
              <a:latin typeface="IBM Plex Sans"/>
              <a:ea typeface="IBM Plex Sans"/>
              <a:cs typeface="IBM Plex Sans"/>
              <a:sym typeface="IBM Plex Sans"/>
            </a:endParaRPr>
          </a:p>
          <a:p>
            <a:pPr marL="457200" lvl="0" indent="-317500" algn="l" rtl="0">
              <a:lnSpc>
                <a:spcPct val="150000"/>
              </a:lnSpc>
              <a:spcBef>
                <a:spcPts val="0"/>
              </a:spcBef>
              <a:spcAft>
                <a:spcPts val="0"/>
              </a:spcAft>
              <a:buClr>
                <a:schemeClr val="dk1"/>
              </a:buClr>
              <a:buSzPts val="1400"/>
              <a:buFont typeface="IBM Plex Sans"/>
              <a:buAutoNum type="arabicPeriod"/>
            </a:pPr>
            <a:r>
              <a:rPr lang="ru-RU" dirty="0">
                <a:solidFill>
                  <a:schemeClr val="dk1"/>
                </a:solidFill>
                <a:latin typeface="IBM Plex Sans"/>
                <a:ea typeface="IBM Plex Sans"/>
                <a:cs typeface="IBM Plex Sans"/>
                <a:sym typeface="IBM Plex Sans"/>
              </a:rPr>
              <a:t>При использовании агрегирующих функций предложение GROUP BY НЕ сокращает количество строк в запросе с помощью их группировки, а при использовании оконных функций количество строк в запросе не уменьшается по сравнении с исходной таблицей.</a:t>
            </a:r>
            <a:endParaRPr dirty="0">
              <a:solidFill>
                <a:schemeClr val="dk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9"/>
          <p:cNvSpPr txBox="1">
            <a:spLocks noGrp="1"/>
          </p:cNvSpPr>
          <p:nvPr>
            <p:ph type="title"/>
          </p:nvPr>
        </p:nvSpPr>
        <p:spPr>
          <a:xfrm>
            <a:off x="936900" y="104477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400">
                <a:solidFill>
                  <a:srgbClr val="333333"/>
                </a:solidFill>
                <a:highlight>
                  <a:srgbClr val="FFFFFF"/>
                </a:highlight>
              </a:rPr>
              <a:t>Оконные функции делятся на:</a:t>
            </a:r>
            <a:endParaRPr sz="2400"/>
          </a:p>
        </p:txBody>
      </p:sp>
      <p:sp>
        <p:nvSpPr>
          <p:cNvPr id="385" name="Google Shape;385;p59"/>
          <p:cNvSpPr txBox="1"/>
          <p:nvPr/>
        </p:nvSpPr>
        <p:spPr>
          <a:xfrm>
            <a:off x="652975" y="2494000"/>
            <a:ext cx="8107200" cy="16701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Агрегатные функции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Ранжирующие функции</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Встроенные</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Функции смещения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Аналитические функции</a:t>
            </a: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0"/>
          <p:cNvSpPr txBox="1">
            <a:spLocks noGrp="1"/>
          </p:cNvSpPr>
          <p:nvPr>
            <p:ph type="title"/>
          </p:nvPr>
        </p:nvSpPr>
        <p:spPr>
          <a:xfrm>
            <a:off x="936900" y="104477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400">
                <a:solidFill>
                  <a:srgbClr val="333333"/>
                </a:solidFill>
                <a:highlight>
                  <a:srgbClr val="FFFFFF"/>
                </a:highlight>
              </a:rPr>
              <a:t>Оконные функции делятся на:</a:t>
            </a:r>
            <a:endParaRPr sz="2400"/>
          </a:p>
        </p:txBody>
      </p:sp>
      <p:sp>
        <p:nvSpPr>
          <p:cNvPr id="391" name="Google Shape;391;p60"/>
          <p:cNvSpPr txBox="1"/>
          <p:nvPr/>
        </p:nvSpPr>
        <p:spPr>
          <a:xfrm>
            <a:off x="652975" y="2494000"/>
            <a:ext cx="8107200" cy="16701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Агрегатные функции </a:t>
            </a:r>
            <a:endParaRPr sz="1550">
              <a:solidFill>
                <a:schemeClr val="dk1"/>
              </a:solidFill>
              <a:highlight>
                <a:schemeClr val="accent3"/>
              </a:highlight>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Ранжирующие функции</a:t>
            </a:r>
            <a:endParaRPr sz="1550">
              <a:solidFill>
                <a:schemeClr val="dk1"/>
              </a:solidFill>
              <a:highlight>
                <a:schemeClr val="accent3"/>
              </a:highlight>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Встроенные</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Функции смещения </a:t>
            </a:r>
            <a:endParaRPr sz="1550">
              <a:solidFill>
                <a:schemeClr val="dk1"/>
              </a:solidFill>
              <a:highlight>
                <a:schemeClr val="accent3"/>
              </a:highlight>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Аналитические функции</a:t>
            </a:r>
            <a:endParaRPr sz="1550">
              <a:solidFill>
                <a:schemeClr val="dk1"/>
              </a:solidFill>
              <a:highlight>
                <a:schemeClr val="accent3"/>
              </a:highlight>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1"/>
          <p:cNvSpPr txBox="1">
            <a:spLocks noGrp="1"/>
          </p:cNvSpPr>
          <p:nvPr>
            <p:ph type="title"/>
          </p:nvPr>
        </p:nvSpPr>
        <p:spPr>
          <a:xfrm>
            <a:off x="625988" y="7914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SzPts val="1100"/>
              <a:buNone/>
            </a:pPr>
            <a:r>
              <a:rPr lang="ru-RU" b="1">
                <a:solidFill>
                  <a:schemeClr val="dk1"/>
                </a:solidFill>
                <a:highlight>
                  <a:srgbClr val="FFFFFF"/>
                </a:highlight>
                <a:latin typeface="IBM Plex Sans"/>
                <a:ea typeface="IBM Plex Sans"/>
                <a:cs typeface="IBM Plex Sans"/>
                <a:sym typeface="IBM Plex Sans"/>
              </a:rPr>
              <a:t>СТЕ (Common Table Expressions)</a:t>
            </a:r>
            <a:endParaRPr b="1">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800"/>
              </a:spcBef>
              <a:spcAft>
                <a:spcPts val="800"/>
              </a:spcAft>
              <a:buSzPts val="1100"/>
              <a:buNone/>
            </a:pPr>
            <a:endParaRPr b="1">
              <a:solidFill>
                <a:schemeClr val="dk1"/>
              </a:solidFill>
              <a:highlight>
                <a:srgbClr val="FFFFFF"/>
              </a:highlight>
              <a:latin typeface="IBM Plex Sans"/>
              <a:ea typeface="IBM Plex Sans"/>
              <a:cs typeface="IBM Plex Sans"/>
              <a:sym typeface="IBM Plex Sans"/>
            </a:endParaRPr>
          </a:p>
        </p:txBody>
      </p:sp>
      <p:sp>
        <p:nvSpPr>
          <p:cNvPr id="397" name="Google Shape;397;p61"/>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398" name="Google Shape;398;p61"/>
          <p:cNvSpPr txBox="1"/>
          <p:nvPr/>
        </p:nvSpPr>
        <p:spPr>
          <a:xfrm>
            <a:off x="626000" y="1500175"/>
            <a:ext cx="79782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a:latin typeface="IBM Plex Sans"/>
                <a:ea typeface="IBM Plex Sans"/>
                <a:cs typeface="IBM Plex Sans"/>
                <a:sym typeface="IBM Plex Sans"/>
              </a:rPr>
              <a:t>Что это такое?</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latin typeface="IBM Plex Sans"/>
                <a:ea typeface="IBM Plex Sans"/>
                <a:cs typeface="IBM Plex Sans"/>
                <a:sym typeface="IBM Plex Sans"/>
              </a:rPr>
              <a:t>До версии 8.0:</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Производные таблицы (Derived Tables)</a:t>
            </a:r>
            <a:endParaRPr b="1">
              <a:solidFill>
                <a:schemeClr val="accent1"/>
              </a:solidFill>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SELECT ... FROM (subquery) AS derived, t1, …</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latin typeface="IBM Plex Sans"/>
                <a:ea typeface="IBM Plex Sans"/>
                <a:cs typeface="IBM Plex Sans"/>
                <a:sym typeface="IBM Plex Sans"/>
              </a:rPr>
              <a:t>Начиная с 8.0, также доступны:</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Обобщенные табличные выражения (Common Table Expressions)</a:t>
            </a:r>
            <a:endParaRPr b="1">
              <a:solidFill>
                <a:schemeClr val="accent1"/>
              </a:solidFill>
              <a:latin typeface="IBM Plex Sans"/>
              <a:ea typeface="IBM Plex Sans"/>
              <a:cs typeface="IBM Plex Sans"/>
              <a:sym typeface="IBM Plex Sans"/>
            </a:endParaRPr>
          </a:p>
          <a:p>
            <a:pPr marL="0" lvl="0" indent="0" algn="l" rtl="0">
              <a:lnSpc>
                <a:spcPct val="150000"/>
              </a:lnSpc>
              <a:spcBef>
                <a:spcPts val="0"/>
              </a:spcBef>
              <a:spcAft>
                <a:spcPts val="0"/>
              </a:spcAft>
              <a:buNone/>
            </a:pP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WITH cte AS (subquery) SELECT ... FROM cte, t1 ...</a:t>
            </a:r>
            <a:endParaRPr>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2"/>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04" name="Google Shape;404;p62"/>
          <p:cNvSpPr txBox="1"/>
          <p:nvPr/>
        </p:nvSpPr>
        <p:spPr>
          <a:xfrm>
            <a:off x="236950" y="648325"/>
            <a:ext cx="6541500" cy="4279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a:latin typeface="IBM Plex Sans"/>
                <a:ea typeface="IBM Plex Sans"/>
                <a:cs typeface="IBM Plex Sans"/>
                <a:sym typeface="IBM Plex Sans"/>
              </a:rPr>
              <a:t>Производные таблицы:</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SELECT dt.a</a:t>
            </a:r>
            <a:endParaRPr>
              <a:latin typeface="IBM Plex Sans"/>
              <a:ea typeface="IBM Plex Sans"/>
              <a:cs typeface="IBM Plex Sans"/>
              <a:sym typeface="IBM Plex Sans"/>
            </a:endParaRPr>
          </a:p>
          <a:p>
            <a:pPr marL="0" lvl="0" indent="457200" algn="l" rtl="0">
              <a:lnSpc>
                <a:spcPct val="150000"/>
              </a:lnSpc>
              <a:spcBef>
                <a:spcPts val="0"/>
              </a:spcBef>
              <a:spcAft>
                <a:spcPts val="0"/>
              </a:spcAft>
              <a:buNone/>
            </a:pPr>
            <a:r>
              <a:rPr lang="ru-RU">
                <a:latin typeface="IBM Plex Sans"/>
                <a:ea typeface="IBM Plex Sans"/>
                <a:cs typeface="IBM Plex Sans"/>
                <a:sym typeface="IBM Plex Sans"/>
              </a:rPr>
              <a:t>FROM t1 LEFT JOIN</a:t>
            </a:r>
            <a:endParaRPr>
              <a:latin typeface="IBM Plex Sans"/>
              <a:ea typeface="IBM Plex Sans"/>
              <a:cs typeface="IBM Plex Sans"/>
              <a:sym typeface="IBM Plex Sans"/>
            </a:endParaRPr>
          </a:p>
          <a:p>
            <a:pPr marL="457200" lvl="0" indent="457200" algn="l" rtl="0">
              <a:lnSpc>
                <a:spcPct val="150000"/>
              </a:lnSpc>
              <a:spcBef>
                <a:spcPts val="0"/>
              </a:spcBef>
              <a:spcAft>
                <a:spcPts val="0"/>
              </a:spcAft>
              <a:buNone/>
            </a:pPr>
            <a:r>
              <a:rPr lang="ru-RU">
                <a:latin typeface="IBM Plex Sans"/>
                <a:ea typeface="IBM Plex Sans"/>
                <a:cs typeface="IBM Plex Sans"/>
                <a:sym typeface="IBM Plex Sans"/>
              </a:rPr>
              <a:t>((SELECT ... FROM ...) AS dt JOIN t2 ON ...) ON ...</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 ... сначала видим dt.a</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 ... что такое dt ?</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 ... приходится искать вглубь</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latin typeface="IBM Plex Sans"/>
                <a:ea typeface="IBM Plex Sans"/>
                <a:cs typeface="IBM Plex Sans"/>
                <a:sym typeface="IBM Plex Sans"/>
              </a:rPr>
              <a:t>Обобщенные табличные выражения:</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WITH dt AS (SELECT ... FROM ...)</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SELECT dt.a</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latin typeface="IBM Plex Sans"/>
                <a:ea typeface="IBM Plex Sans"/>
                <a:cs typeface="IBM Plex Sans"/>
                <a:sym typeface="IBM Plex Sans"/>
              </a:rPr>
              <a:t>FROM t1 LEFT JOIN (dt JOIN t2 ON ... ) ON ...</a:t>
            </a:r>
            <a:endParaRPr>
              <a:latin typeface="IBM Plex Sans"/>
              <a:ea typeface="IBM Plex Sans"/>
              <a:cs typeface="IBM Plex Sans"/>
              <a:sym typeface="IBM Plex Sans"/>
            </a:endParaRPr>
          </a:p>
          <a:p>
            <a:pPr marL="0" lvl="0" indent="0" algn="l" rtl="0">
              <a:lnSpc>
                <a:spcPct val="150000"/>
              </a:lnSpc>
              <a:spcBef>
                <a:spcPts val="0"/>
              </a:spcBef>
              <a:spcAft>
                <a:spcPts val="0"/>
              </a:spcAft>
              <a:buNone/>
            </a:pPr>
            <a:endParaRPr>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10" name="Google Shape;410;p63"/>
          <p:cNvSpPr txBox="1">
            <a:spLocks noGrp="1"/>
          </p:cNvSpPr>
          <p:nvPr>
            <p:ph type="title"/>
          </p:nvPr>
        </p:nvSpPr>
        <p:spPr>
          <a:xfrm>
            <a:off x="457250" y="469175"/>
            <a:ext cx="6106800" cy="1031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Clr>
                <a:schemeClr val="dk1"/>
              </a:buClr>
              <a:buSzPts val="1100"/>
              <a:buFont typeface="Arial"/>
              <a:buNone/>
            </a:pPr>
            <a:r>
              <a:rPr lang="ru-RU" sz="2300" b="1">
                <a:solidFill>
                  <a:schemeClr val="dk1"/>
                </a:solidFill>
                <a:highlight>
                  <a:srgbClr val="FFFFFF"/>
                </a:highlight>
                <a:latin typeface="IBM Plex Sans"/>
                <a:ea typeface="IBM Plex Sans"/>
                <a:cs typeface="IBM Plex Sans"/>
                <a:sym typeface="IBM Plex Sans"/>
              </a:rPr>
              <a:t>Табличные выражения по сравнению с</a:t>
            </a:r>
            <a:endParaRPr sz="2300" b="1">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800"/>
              </a:spcBef>
              <a:spcAft>
                <a:spcPts val="0"/>
              </a:spcAft>
              <a:buClr>
                <a:schemeClr val="dk1"/>
              </a:buClr>
              <a:buSzPts val="1100"/>
              <a:buFont typeface="Arial"/>
              <a:buNone/>
            </a:pPr>
            <a:r>
              <a:rPr lang="ru-RU" sz="2300" b="1">
                <a:solidFill>
                  <a:schemeClr val="dk1"/>
                </a:solidFill>
                <a:highlight>
                  <a:srgbClr val="FFFFFF"/>
                </a:highlight>
                <a:latin typeface="IBM Plex Sans"/>
                <a:ea typeface="IBM Plex Sans"/>
                <a:cs typeface="IBM Plex Sans"/>
                <a:sym typeface="IBM Plex Sans"/>
              </a:rPr>
              <a:t>производными таблицами</a:t>
            </a:r>
            <a:endParaRPr sz="2300" b="1">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800"/>
              </a:spcBef>
              <a:spcAft>
                <a:spcPts val="800"/>
              </a:spcAft>
              <a:buSzPts val="1100"/>
              <a:buNone/>
            </a:pPr>
            <a:endParaRPr sz="2300" b="1">
              <a:solidFill>
                <a:schemeClr val="dk1"/>
              </a:solidFill>
              <a:highlight>
                <a:srgbClr val="FFFFFF"/>
              </a:highlight>
              <a:latin typeface="IBM Plex Sans"/>
              <a:ea typeface="IBM Plex Sans"/>
              <a:cs typeface="IBM Plex Sans"/>
              <a:sym typeface="IBM Plex Sans"/>
            </a:endParaRPr>
          </a:p>
        </p:txBody>
      </p:sp>
      <p:sp>
        <p:nvSpPr>
          <p:cNvPr id="411" name="Google Shape;411;p63"/>
          <p:cNvSpPr txBox="1"/>
          <p:nvPr/>
        </p:nvSpPr>
        <p:spPr>
          <a:xfrm>
            <a:off x="539750" y="1800225"/>
            <a:ext cx="5665200" cy="212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1800">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sz="1800">
                <a:latin typeface="IBM Plex Sans"/>
                <a:ea typeface="IBM Plex Sans"/>
                <a:cs typeface="IBM Plex Sans"/>
                <a:sym typeface="IBM Plex Sans"/>
              </a:rPr>
              <a:t>● 	Проще читаются</a:t>
            </a:r>
            <a:endParaRPr sz="1800">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sz="1800">
                <a:latin typeface="IBM Plex Sans"/>
                <a:ea typeface="IBM Plex Sans"/>
                <a:cs typeface="IBM Plex Sans"/>
                <a:sym typeface="IBM Plex Sans"/>
              </a:rPr>
              <a:t>● 	Проще выстраивать в цепочки</a:t>
            </a:r>
            <a:endParaRPr sz="1800">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sz="1800">
                <a:latin typeface="IBM Plex Sans"/>
                <a:ea typeface="IBM Plex Sans"/>
                <a:cs typeface="IBM Plex Sans"/>
                <a:sym typeface="IBM Plex Sans"/>
              </a:rPr>
              <a:t>● 	Можно ссылаться много раз</a:t>
            </a:r>
            <a:endParaRPr sz="1800">
              <a:latin typeface="IBM Plex Sans"/>
              <a:ea typeface="IBM Plex Sans"/>
              <a:cs typeface="IBM Plex Sans"/>
              <a:sym typeface="IBM Plex Sans"/>
            </a:endParaRPr>
          </a:p>
          <a:p>
            <a:pPr marL="0" lvl="0" indent="0" algn="l" rtl="0">
              <a:lnSpc>
                <a:spcPct val="150000"/>
              </a:lnSpc>
              <a:spcBef>
                <a:spcPts val="0"/>
              </a:spcBef>
              <a:spcAft>
                <a:spcPts val="0"/>
              </a:spcAft>
              <a:buNone/>
            </a:pPr>
            <a:endParaRPr sz="1800">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625988" y="7914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800"/>
              </a:spcAft>
              <a:buSzPts val="1100"/>
              <a:buNone/>
            </a:pPr>
            <a:r>
              <a:rPr lang="ru-RU" b="1">
                <a:solidFill>
                  <a:schemeClr val="dk1"/>
                </a:solidFill>
                <a:highlight>
                  <a:srgbClr val="FFFFFF"/>
                </a:highlight>
                <a:latin typeface="IBM Plex Sans"/>
                <a:ea typeface="IBM Plex Sans"/>
                <a:cs typeface="IBM Plex Sans"/>
                <a:sym typeface="IBM Plex Sans"/>
              </a:rPr>
              <a:t>СТЕ</a:t>
            </a:r>
            <a:endParaRPr b="1">
              <a:latin typeface="IBM Plex Sans"/>
              <a:ea typeface="IBM Plex Sans"/>
              <a:cs typeface="IBM Plex Sans"/>
              <a:sym typeface="IBM Plex Sans"/>
            </a:endParaRPr>
          </a:p>
        </p:txBody>
      </p:sp>
      <p:sp>
        <p:nvSpPr>
          <p:cNvPr id="417" name="Google Shape;417;p64"/>
          <p:cNvSpPr txBox="1"/>
          <p:nvPr/>
        </p:nvSpPr>
        <p:spPr>
          <a:xfrm>
            <a:off x="683775" y="1439875"/>
            <a:ext cx="42249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chemeClr val="accent1"/>
                </a:solidFill>
                <a:latin typeface="IBM Plex Sans"/>
                <a:ea typeface="IBM Plex Sans"/>
                <a:cs typeface="IBM Plex Sans"/>
                <a:sym typeface="IBM Plex Sans"/>
              </a:rPr>
              <a:t>WITH </a:t>
            </a:r>
            <a:r>
              <a:rPr lang="ru-RU" b="1">
                <a:solidFill>
                  <a:srgbClr val="989DAA"/>
                </a:solidFill>
                <a:latin typeface="IBM Plex Sans"/>
                <a:ea typeface="IBM Plex Sans"/>
                <a:cs typeface="IBM Plex Sans"/>
                <a:sym typeface="IBM Plex Sans"/>
              </a:rPr>
              <a:t>&lt;</a:t>
            </a:r>
            <a:r>
              <a:rPr lang="ru-RU" b="1">
                <a:solidFill>
                  <a:schemeClr val="dk1"/>
                </a:solidFill>
                <a:latin typeface="IBM Plex Sans"/>
                <a:ea typeface="IBM Plex Sans"/>
                <a:cs typeface="IBM Plex Sans"/>
                <a:sym typeface="IBM Plex Sans"/>
              </a:rPr>
              <a:t>cte_name</a:t>
            </a:r>
            <a:r>
              <a:rPr lang="ru-RU" b="1">
                <a:solidFill>
                  <a:srgbClr val="989DAA"/>
                </a:solidFill>
                <a:latin typeface="IBM Plex Sans"/>
                <a:ea typeface="IBM Plex Sans"/>
                <a:cs typeface="IBM Plex Sans"/>
                <a:sym typeface="IBM Plex Sans"/>
              </a:rPr>
              <a:t>&gt;</a:t>
            </a: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chemeClr val="dk1"/>
                </a:solidFill>
                <a:latin typeface="IBM Plex Sans"/>
                <a:ea typeface="IBM Plex Sans"/>
                <a:cs typeface="IBM Plex Sans"/>
                <a:sym typeface="IBM Plex Sans"/>
              </a:rPr>
              <a:t>colums</a:t>
            </a:r>
            <a:r>
              <a:rPr lang="ru-RU" b="1">
                <a:solidFill>
                  <a:srgbClr val="989DAA"/>
                </a:solidFill>
                <a:latin typeface="IBM Plex Sans"/>
                <a:ea typeface="IBM Plex Sans"/>
                <a:cs typeface="IBM Plex Sans"/>
                <a:sym typeface="IBM Plex Sans"/>
              </a:rPr>
              <a:t>&gt;</a:t>
            </a:r>
            <a:r>
              <a:rPr lang="ru-RU" b="1">
                <a:solidFill>
                  <a:srgbClr val="C1C2C3"/>
                </a:solidFill>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marL="0" lvl="0" indent="0" algn="l" rtl="0">
              <a:spcBef>
                <a:spcPts val="0"/>
              </a:spcBef>
              <a:spcAft>
                <a:spcPts val="0"/>
              </a:spcAft>
              <a:buNone/>
            </a:pPr>
            <a:r>
              <a:rPr lang="ru-RU" b="1">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marL="0" lvl="0" indent="0" algn="l" rtl="0">
              <a:spcBef>
                <a:spcPts val="0"/>
              </a:spcBef>
              <a:spcAft>
                <a:spcPts val="0"/>
              </a:spcAft>
              <a:buNone/>
            </a:pP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chemeClr val="dk1"/>
                </a:solidFill>
                <a:latin typeface="IBM Plex Sans"/>
                <a:ea typeface="IBM Plex Sans"/>
                <a:cs typeface="IBM Plex Sans"/>
                <a:sym typeface="IBM Plex Sans"/>
              </a:rPr>
              <a:t>cte_query</a:t>
            </a:r>
            <a:r>
              <a:rPr lang="ru-RU" b="1">
                <a:solidFill>
                  <a:srgbClr val="989DAA"/>
                </a:solidFill>
                <a:latin typeface="IBM Plex Sans"/>
                <a:ea typeface="IBM Plex Sans"/>
                <a:cs typeface="IBM Plex Sans"/>
                <a:sym typeface="IBM Plex Sans"/>
              </a:rPr>
              <a:t>&gt;</a:t>
            </a:r>
            <a:endParaRPr b="1">
              <a:solidFill>
                <a:srgbClr val="C1C2C3"/>
              </a:solidFill>
              <a:latin typeface="IBM Plex Sans"/>
              <a:ea typeface="IBM Plex Sans"/>
              <a:cs typeface="IBM Plex Sans"/>
              <a:sym typeface="IBM Plex Sans"/>
            </a:endParaRPr>
          </a:p>
          <a:p>
            <a:pPr marL="0" lvl="0" indent="0" algn="l" rtl="0">
              <a:spcBef>
                <a:spcPts val="0"/>
              </a:spcBef>
              <a:spcAft>
                <a:spcPts val="0"/>
              </a:spcAft>
              <a:buNone/>
            </a:pPr>
            <a:r>
              <a:rPr lang="ru-RU" b="1">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989DAA"/>
                </a:solidFill>
                <a:latin typeface="IBM Plex Sans"/>
                <a:ea typeface="IBM Plex Sans"/>
                <a:cs typeface="IBM Plex Sans"/>
                <a:sym typeface="IBM Plex Sans"/>
              </a:rPr>
              <a:t>&lt;</a:t>
            </a:r>
            <a:r>
              <a:rPr lang="ru-RU" b="1">
                <a:solidFill>
                  <a:schemeClr val="dk1"/>
                </a:solidFill>
                <a:latin typeface="IBM Plex Sans"/>
                <a:ea typeface="IBM Plex Sans"/>
                <a:cs typeface="IBM Plex Sans"/>
                <a:sym typeface="IBM Plex Sans"/>
              </a:rPr>
              <a:t>main_query</a:t>
            </a:r>
            <a:r>
              <a:rPr lang="ru-RU" b="1">
                <a:solidFill>
                  <a:srgbClr val="989DAA"/>
                </a:solidFill>
                <a:latin typeface="IBM Plex Sans"/>
                <a:ea typeface="IBM Plex Sans"/>
                <a:cs typeface="IBM Plex Sans"/>
                <a:sym typeface="IBM Plex Sans"/>
              </a:rPr>
              <a:t>&gt;</a:t>
            </a:r>
            <a:endParaRPr b="1">
              <a:solidFill>
                <a:srgbClr val="989DAA"/>
              </a:solidFill>
              <a:latin typeface="IBM Plex Sans"/>
              <a:ea typeface="IBM Plex Sans"/>
              <a:cs typeface="IBM Plex Sans"/>
              <a:sym typeface="IBM Plex Sans"/>
            </a:endParaRPr>
          </a:p>
        </p:txBody>
      </p:sp>
      <p:sp>
        <p:nvSpPr>
          <p:cNvPr id="418" name="Google Shape;418;p64"/>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pic>
        <p:nvPicPr>
          <p:cNvPr id="419" name="Google Shape;419;p64"/>
          <p:cNvPicPr preferRelativeResize="0"/>
          <p:nvPr/>
        </p:nvPicPr>
        <p:blipFill>
          <a:blip r:embed="rId3">
            <a:alphaModFix/>
          </a:blip>
          <a:stretch>
            <a:fillRect/>
          </a:stretch>
        </p:blipFill>
        <p:spPr>
          <a:xfrm>
            <a:off x="4826450" y="1439863"/>
            <a:ext cx="3819843" cy="213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5"/>
          <p:cNvSpPr txBox="1">
            <a:spLocks noGrp="1"/>
          </p:cNvSpPr>
          <p:nvPr>
            <p:ph type="title"/>
          </p:nvPr>
        </p:nvSpPr>
        <p:spPr>
          <a:xfrm>
            <a:off x="625988" y="7914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800"/>
              </a:spcAft>
              <a:buSzPts val="1100"/>
              <a:buNone/>
            </a:pPr>
            <a:r>
              <a:rPr lang="ru-RU" b="1">
                <a:solidFill>
                  <a:schemeClr val="dk1"/>
                </a:solidFill>
                <a:highlight>
                  <a:srgbClr val="FFFFFF"/>
                </a:highlight>
                <a:latin typeface="IBM Plex Sans"/>
                <a:ea typeface="IBM Plex Sans"/>
                <a:cs typeface="IBM Plex Sans"/>
                <a:sym typeface="IBM Plex Sans"/>
              </a:rPr>
              <a:t>Рекурсивные СТЕ</a:t>
            </a:r>
            <a:endParaRPr b="1">
              <a:latin typeface="IBM Plex Sans"/>
              <a:ea typeface="IBM Plex Sans"/>
              <a:cs typeface="IBM Plex Sans"/>
              <a:sym typeface="IBM Plex Sans"/>
            </a:endParaRPr>
          </a:p>
        </p:txBody>
      </p:sp>
      <p:sp>
        <p:nvSpPr>
          <p:cNvPr id="425" name="Google Shape;425;p65"/>
          <p:cNvSpPr txBox="1"/>
          <p:nvPr/>
        </p:nvSpPr>
        <p:spPr>
          <a:xfrm>
            <a:off x="539750" y="2297350"/>
            <a:ext cx="4384800" cy="2382600"/>
          </a:xfrm>
          <a:prstGeom prst="rect">
            <a:avLst/>
          </a:prstGeom>
          <a:noFill/>
          <a:ln>
            <a:noFill/>
          </a:ln>
        </p:spPr>
        <p:txBody>
          <a:bodyPr spcFirstLastPara="1" wrap="square" lIns="91425" tIns="91425" rIns="91425" bIns="91425" anchor="t" anchorCtr="0">
            <a:spAutoFit/>
          </a:bodyPr>
          <a:lstStyle/>
          <a:p>
            <a:pPr marL="101600" marR="101600" lvl="0" indent="0" algn="l" rtl="0">
              <a:lnSpc>
                <a:spcPct val="115000"/>
              </a:lnSpc>
              <a:spcBef>
                <a:spcPts val="0"/>
              </a:spcBef>
              <a:spcAft>
                <a:spcPts val="0"/>
              </a:spcAft>
              <a:buNone/>
            </a:pPr>
            <a:r>
              <a:rPr lang="ru-RU" b="1">
                <a:solidFill>
                  <a:schemeClr val="accent1"/>
                </a:solidFill>
                <a:latin typeface="IBM Plex Sans"/>
                <a:ea typeface="IBM Plex Sans"/>
                <a:cs typeface="IBM Plex Sans"/>
                <a:sym typeface="IBM Plex Sans"/>
              </a:rPr>
              <a:t>WITH RECURSIVE</a:t>
            </a: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rgbClr val="C1C2C3"/>
                </a:solidFill>
                <a:latin typeface="IBM Plex Sans"/>
                <a:ea typeface="IBM Plex Sans"/>
                <a:cs typeface="IBM Plex Sans"/>
                <a:sym typeface="IBM Plex Sans"/>
              </a:rPr>
              <a:t>cte_name</a:t>
            </a:r>
            <a:r>
              <a:rPr lang="ru-RU" b="1">
                <a:solidFill>
                  <a:srgbClr val="989DAA"/>
                </a:solidFill>
                <a:latin typeface="IBM Plex Sans"/>
                <a:ea typeface="IBM Plex Sans"/>
                <a:cs typeface="IBM Plex Sans"/>
                <a:sym typeface="IBM Plex Sans"/>
              </a:rPr>
              <a:t>&gt;</a:t>
            </a: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rgbClr val="C1C2C3"/>
                </a:solidFill>
                <a:latin typeface="IBM Plex Sans"/>
                <a:ea typeface="IBM Plex Sans"/>
                <a:cs typeface="IBM Plex Sans"/>
                <a:sym typeface="IBM Plex Sans"/>
              </a:rPr>
              <a:t>colums</a:t>
            </a:r>
            <a:r>
              <a:rPr lang="ru-RU" b="1">
                <a:solidFill>
                  <a:srgbClr val="989DAA"/>
                </a:solidFill>
                <a:latin typeface="IBM Plex Sans"/>
                <a:ea typeface="IBM Plex Sans"/>
                <a:cs typeface="IBM Plex Sans"/>
                <a:sym typeface="IBM Plex Sans"/>
              </a:rPr>
              <a:t>&gt;</a:t>
            </a:r>
            <a:r>
              <a:rPr lang="ru-RU" b="1">
                <a:solidFill>
                  <a:srgbClr val="C1C2C3"/>
                </a:solidFill>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rgbClr val="C1C2C3"/>
                </a:solidFill>
                <a:latin typeface="IBM Plex Sans"/>
                <a:ea typeface="IBM Plex Sans"/>
                <a:cs typeface="IBM Plex Sans"/>
                <a:sym typeface="IBM Plex Sans"/>
              </a:rPr>
              <a:t>base_case_query</a:t>
            </a:r>
            <a:r>
              <a:rPr lang="ru-RU" b="1">
                <a:solidFill>
                  <a:srgbClr val="989DAA"/>
                </a:solidFill>
                <a:latin typeface="IBM Plex Sans"/>
                <a:ea typeface="IBM Plex Sans"/>
                <a:cs typeface="IBM Plex Sans"/>
                <a:sym typeface="IBM Plex Sans"/>
              </a:rPr>
              <a:t>&gt;</a:t>
            </a:r>
            <a:endParaRPr b="1">
              <a:solidFill>
                <a:srgbClr val="C1C2C3"/>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chemeClr val="accent1"/>
                </a:solidFill>
                <a:latin typeface="IBM Plex Sans"/>
                <a:ea typeface="IBM Plex Sans"/>
                <a:cs typeface="IBM Plex Sans"/>
                <a:sym typeface="IBM Plex Sans"/>
              </a:rPr>
              <a:t>  UNION ALL</a:t>
            </a:r>
            <a:endParaRPr b="1">
              <a:solidFill>
                <a:schemeClr val="accent1"/>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C1C2C3"/>
                </a:solidFill>
                <a:latin typeface="IBM Plex Sans"/>
                <a:ea typeface="IBM Plex Sans"/>
                <a:cs typeface="IBM Plex Sans"/>
                <a:sym typeface="IBM Plex Sans"/>
              </a:rPr>
              <a:t>  </a:t>
            </a:r>
            <a:r>
              <a:rPr lang="ru-RU" b="1">
                <a:solidFill>
                  <a:srgbClr val="989DAA"/>
                </a:solidFill>
                <a:latin typeface="IBM Plex Sans"/>
                <a:ea typeface="IBM Plex Sans"/>
                <a:cs typeface="IBM Plex Sans"/>
                <a:sym typeface="IBM Plex Sans"/>
              </a:rPr>
              <a:t>&lt;</a:t>
            </a:r>
            <a:r>
              <a:rPr lang="ru-RU" b="1">
                <a:solidFill>
                  <a:srgbClr val="C1C2C3"/>
                </a:solidFill>
                <a:latin typeface="IBM Plex Sans"/>
                <a:ea typeface="IBM Plex Sans"/>
                <a:cs typeface="IBM Plex Sans"/>
                <a:sym typeface="IBM Plex Sans"/>
              </a:rPr>
              <a:t>recursive_step_query</a:t>
            </a:r>
            <a:r>
              <a:rPr lang="ru-RU" b="1">
                <a:solidFill>
                  <a:srgbClr val="989DAA"/>
                </a:solidFill>
                <a:latin typeface="IBM Plex Sans"/>
                <a:ea typeface="IBM Plex Sans"/>
                <a:cs typeface="IBM Plex Sans"/>
                <a:sym typeface="IBM Plex Sans"/>
              </a:rPr>
              <a:t>&gt;</a:t>
            </a:r>
            <a:r>
              <a:rPr lang="ru-RU" b="1">
                <a:solidFill>
                  <a:srgbClr val="C1C2C3"/>
                </a:solidFill>
                <a:latin typeface="IBM Plex Sans"/>
                <a:ea typeface="IBM Plex Sans"/>
                <a:cs typeface="IBM Plex Sans"/>
                <a:sym typeface="IBM Plex Sans"/>
              </a:rPr>
              <a:t> </a:t>
            </a:r>
            <a:r>
              <a:rPr lang="ru-RU" b="1">
                <a:solidFill>
                  <a:srgbClr val="8D9684"/>
                </a:solidFill>
                <a:latin typeface="IBM Plex Sans"/>
                <a:ea typeface="IBM Plex Sans"/>
                <a:cs typeface="IBM Plex Sans"/>
                <a:sym typeface="IBM Plex Sans"/>
              </a:rPr>
              <a:t>-- invoke the CTE here!</a:t>
            </a:r>
            <a:endParaRPr b="1">
              <a:solidFill>
                <a:srgbClr val="C1C2C3"/>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C1C2C3"/>
                </a:solidFill>
                <a:latin typeface="IBM Plex Sans"/>
                <a:ea typeface="IBM Plex Sans"/>
                <a:cs typeface="IBM Plex Sans"/>
                <a:sym typeface="IBM Plex Sans"/>
              </a:rPr>
              <a:t>)</a:t>
            </a:r>
            <a:endParaRPr b="1">
              <a:solidFill>
                <a:srgbClr val="C1C2C3"/>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r>
              <a:rPr lang="ru-RU" b="1">
                <a:solidFill>
                  <a:srgbClr val="989DAA"/>
                </a:solidFill>
                <a:latin typeface="IBM Plex Sans"/>
                <a:ea typeface="IBM Plex Sans"/>
                <a:cs typeface="IBM Plex Sans"/>
                <a:sym typeface="IBM Plex Sans"/>
              </a:rPr>
              <a:t>&lt;</a:t>
            </a:r>
            <a:r>
              <a:rPr lang="ru-RU" b="1">
                <a:solidFill>
                  <a:srgbClr val="C1C2C3"/>
                </a:solidFill>
                <a:latin typeface="IBM Plex Sans"/>
                <a:ea typeface="IBM Plex Sans"/>
                <a:cs typeface="IBM Plex Sans"/>
                <a:sym typeface="IBM Plex Sans"/>
              </a:rPr>
              <a:t>main_query</a:t>
            </a:r>
            <a:r>
              <a:rPr lang="ru-RU" b="1">
                <a:solidFill>
                  <a:srgbClr val="989DAA"/>
                </a:solidFill>
                <a:latin typeface="IBM Plex Sans"/>
                <a:ea typeface="IBM Plex Sans"/>
                <a:cs typeface="IBM Plex Sans"/>
                <a:sym typeface="IBM Plex Sans"/>
              </a:rPr>
              <a:t>&gt;</a:t>
            </a:r>
            <a:endParaRPr b="1">
              <a:solidFill>
                <a:srgbClr val="989DAA"/>
              </a:solidFill>
              <a:latin typeface="IBM Plex Sans"/>
              <a:ea typeface="IBM Plex Sans"/>
              <a:cs typeface="IBM Plex Sans"/>
              <a:sym typeface="IBM Plex Sans"/>
            </a:endParaRPr>
          </a:p>
          <a:p>
            <a:pPr marL="101600" marR="101600" lvl="0" indent="0" algn="l" rtl="0">
              <a:lnSpc>
                <a:spcPct val="115000"/>
              </a:lnSpc>
              <a:spcBef>
                <a:spcPts val="0"/>
              </a:spcBef>
              <a:spcAft>
                <a:spcPts val="0"/>
              </a:spcAft>
              <a:buNone/>
            </a:pPr>
            <a:endParaRPr b="1">
              <a:solidFill>
                <a:schemeClr val="accent1"/>
              </a:solidFill>
              <a:latin typeface="IBM Plex Sans"/>
              <a:ea typeface="IBM Plex Sans"/>
              <a:cs typeface="IBM Plex Sans"/>
              <a:sym typeface="IBM Plex Sans"/>
            </a:endParaRPr>
          </a:p>
        </p:txBody>
      </p:sp>
      <p:sp>
        <p:nvSpPr>
          <p:cNvPr id="426" name="Google Shape;426;p65"/>
          <p:cNvSpPr txBox="1"/>
          <p:nvPr/>
        </p:nvSpPr>
        <p:spPr>
          <a:xfrm>
            <a:off x="5276350" y="2211100"/>
            <a:ext cx="3786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dirty="0">
                <a:solidFill>
                  <a:schemeClr val="accent1"/>
                </a:solidFill>
                <a:latin typeface="Courier New"/>
                <a:ea typeface="Courier New"/>
                <a:cs typeface="Courier New"/>
                <a:sym typeface="Courier New"/>
              </a:rPr>
              <a:t>WITH RECURSIVE</a:t>
            </a:r>
            <a:r>
              <a:rPr lang="ru-RU" b="1" dirty="0">
                <a:solidFill>
                  <a:srgbClr val="C1C2C3"/>
                </a:solidFill>
                <a:latin typeface="Courier New"/>
                <a:ea typeface="Courier New"/>
                <a:cs typeface="Courier New"/>
                <a:sym typeface="Courier New"/>
              </a:rPr>
              <a:t> </a:t>
            </a:r>
            <a:r>
              <a:rPr lang="ru-RU" b="1" dirty="0" err="1">
                <a:solidFill>
                  <a:srgbClr val="C1C2C3"/>
                </a:solidFill>
                <a:latin typeface="Courier New"/>
                <a:ea typeface="Courier New"/>
                <a:cs typeface="Courier New"/>
                <a:sym typeface="Courier New"/>
              </a:rPr>
              <a:t>sequence</a:t>
            </a:r>
            <a:r>
              <a:rPr lang="ru-RU" b="1" dirty="0">
                <a:solidFill>
                  <a:srgbClr val="C1C2C3"/>
                </a:solidFill>
                <a:latin typeface="Courier New"/>
                <a:ea typeface="Courier New"/>
                <a:cs typeface="Courier New"/>
                <a:sym typeface="Courier New"/>
              </a:rPr>
              <a:t> (n) </a:t>
            </a:r>
            <a:r>
              <a:rPr lang="ru-RU" b="1" dirty="0">
                <a:solidFill>
                  <a:schemeClr val="accent1"/>
                </a:solidFill>
                <a:latin typeface="Courier New"/>
                <a:ea typeface="Courier New"/>
                <a:cs typeface="Courier New"/>
                <a:sym typeface="Courier New"/>
              </a:rPr>
              <a:t>AS</a:t>
            </a:r>
            <a:endParaRPr b="1" dirty="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C1C2C3"/>
                </a:solidFill>
                <a:latin typeface="Courier New"/>
                <a:ea typeface="Courier New"/>
                <a:cs typeface="Courier New"/>
                <a:sym typeface="Courier New"/>
              </a:rPr>
              <a:t>(</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C1C2C3"/>
                </a:solidFill>
                <a:latin typeface="Courier New"/>
                <a:ea typeface="Courier New"/>
                <a:cs typeface="Courier New"/>
                <a:sym typeface="Courier New"/>
              </a:rPr>
              <a:t>  </a:t>
            </a:r>
            <a:r>
              <a:rPr lang="ru-RU" b="1" dirty="0">
                <a:solidFill>
                  <a:schemeClr val="accent1"/>
                </a:solidFill>
                <a:latin typeface="Courier New"/>
                <a:ea typeface="Courier New"/>
                <a:cs typeface="Courier New"/>
                <a:sym typeface="Courier New"/>
              </a:rPr>
              <a:t>SELECT </a:t>
            </a:r>
            <a:r>
              <a:rPr lang="ru-RU" b="1" dirty="0">
                <a:solidFill>
                  <a:srgbClr val="8AE234"/>
                </a:solidFill>
                <a:latin typeface="Courier New"/>
                <a:ea typeface="Courier New"/>
                <a:cs typeface="Courier New"/>
                <a:sym typeface="Courier New"/>
              </a:rPr>
              <a:t>0</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C1C2C3"/>
                </a:solidFill>
                <a:latin typeface="Courier New"/>
                <a:ea typeface="Courier New"/>
                <a:cs typeface="Courier New"/>
                <a:sym typeface="Courier New"/>
              </a:rPr>
              <a:t> </a:t>
            </a:r>
            <a:r>
              <a:rPr lang="ru-RU" b="1" dirty="0">
                <a:solidFill>
                  <a:schemeClr val="accent1"/>
                </a:solidFill>
                <a:latin typeface="Courier New"/>
                <a:ea typeface="Courier New"/>
                <a:cs typeface="Courier New"/>
                <a:sym typeface="Courier New"/>
              </a:rPr>
              <a:t> UNION ALL</a:t>
            </a:r>
            <a:endParaRPr b="1" dirty="0">
              <a:solidFill>
                <a:schemeClr val="accent1"/>
              </a:solidFill>
              <a:latin typeface="Courier New"/>
              <a:ea typeface="Courier New"/>
              <a:cs typeface="Courier New"/>
              <a:sym typeface="Courier New"/>
            </a:endParaRPr>
          </a:p>
          <a:p>
            <a:pPr marL="0" lvl="0" indent="0" algn="l" rtl="0">
              <a:spcBef>
                <a:spcPts val="0"/>
              </a:spcBef>
              <a:spcAft>
                <a:spcPts val="0"/>
              </a:spcAft>
              <a:buNone/>
            </a:pPr>
            <a:r>
              <a:rPr lang="ru-RU" b="1" dirty="0">
                <a:solidFill>
                  <a:schemeClr val="accent1"/>
                </a:solidFill>
                <a:latin typeface="Courier New"/>
                <a:ea typeface="Courier New"/>
                <a:cs typeface="Courier New"/>
                <a:sym typeface="Courier New"/>
              </a:rPr>
              <a:t>  SELECT</a:t>
            </a:r>
            <a:r>
              <a:rPr lang="ru-RU" b="1" dirty="0">
                <a:solidFill>
                  <a:srgbClr val="C1C2C3"/>
                </a:solidFill>
                <a:latin typeface="Courier New"/>
                <a:ea typeface="Courier New"/>
                <a:cs typeface="Courier New"/>
                <a:sym typeface="Courier New"/>
              </a:rPr>
              <a:t> n </a:t>
            </a:r>
            <a:r>
              <a:rPr lang="ru-RU" b="1" dirty="0">
                <a:solidFill>
                  <a:srgbClr val="989DAA"/>
                </a:solidFill>
                <a:latin typeface="Courier New"/>
                <a:ea typeface="Courier New"/>
                <a:cs typeface="Courier New"/>
                <a:sym typeface="Courier New"/>
              </a:rPr>
              <a:t>+</a:t>
            </a:r>
            <a:r>
              <a:rPr lang="ru-RU" b="1" dirty="0">
                <a:solidFill>
                  <a:srgbClr val="C1C2C3"/>
                </a:solidFill>
                <a:latin typeface="Courier New"/>
                <a:ea typeface="Courier New"/>
                <a:cs typeface="Courier New"/>
                <a:sym typeface="Courier New"/>
              </a:rPr>
              <a:t> </a:t>
            </a:r>
            <a:r>
              <a:rPr lang="ru-RU" b="1" dirty="0">
                <a:solidFill>
                  <a:srgbClr val="8AE234"/>
                </a:solidFill>
                <a:latin typeface="Courier New"/>
                <a:ea typeface="Courier New"/>
                <a:cs typeface="Courier New"/>
                <a:sym typeface="Courier New"/>
              </a:rPr>
              <a:t>1</a:t>
            </a:r>
            <a:r>
              <a:rPr lang="ru-RU" b="1" dirty="0">
                <a:solidFill>
                  <a:srgbClr val="C1C2C3"/>
                </a:solidFill>
                <a:latin typeface="Courier New"/>
                <a:ea typeface="Courier New"/>
                <a:cs typeface="Courier New"/>
                <a:sym typeface="Courier New"/>
              </a:rPr>
              <a:t> </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729FCF"/>
                </a:solidFill>
                <a:latin typeface="Courier New"/>
                <a:ea typeface="Courier New"/>
                <a:cs typeface="Courier New"/>
                <a:sym typeface="Courier New"/>
              </a:rPr>
              <a:t>  </a:t>
            </a:r>
            <a:r>
              <a:rPr lang="ru-RU" b="1" dirty="0">
                <a:solidFill>
                  <a:schemeClr val="accent1"/>
                </a:solidFill>
                <a:latin typeface="Courier New"/>
                <a:ea typeface="Courier New"/>
                <a:cs typeface="Courier New"/>
                <a:sym typeface="Courier New"/>
              </a:rPr>
              <a:t>FROM </a:t>
            </a:r>
            <a:r>
              <a:rPr lang="ru-RU" b="1" dirty="0" err="1">
                <a:solidFill>
                  <a:srgbClr val="C1C2C3"/>
                </a:solidFill>
                <a:latin typeface="Courier New"/>
                <a:ea typeface="Courier New"/>
                <a:cs typeface="Courier New"/>
                <a:sym typeface="Courier New"/>
              </a:rPr>
              <a:t>sequence</a:t>
            </a:r>
            <a:r>
              <a:rPr lang="ru-RU" b="1" dirty="0">
                <a:solidFill>
                  <a:srgbClr val="C1C2C3"/>
                </a:solidFill>
                <a:latin typeface="Courier New"/>
                <a:ea typeface="Courier New"/>
                <a:cs typeface="Courier New"/>
                <a:sym typeface="Courier New"/>
              </a:rPr>
              <a:t> </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729FCF"/>
                </a:solidFill>
                <a:latin typeface="Courier New"/>
                <a:ea typeface="Courier New"/>
                <a:cs typeface="Courier New"/>
                <a:sym typeface="Courier New"/>
              </a:rPr>
              <a:t>  </a:t>
            </a:r>
            <a:r>
              <a:rPr lang="ru-RU" b="1" dirty="0">
                <a:solidFill>
                  <a:schemeClr val="accent1"/>
                </a:solidFill>
                <a:latin typeface="Courier New"/>
                <a:ea typeface="Courier New"/>
                <a:cs typeface="Courier New"/>
                <a:sym typeface="Courier New"/>
              </a:rPr>
              <a:t>WHERE </a:t>
            </a:r>
            <a:r>
              <a:rPr lang="ru-RU" b="1" dirty="0">
                <a:solidFill>
                  <a:srgbClr val="C1C2C3"/>
                </a:solidFill>
                <a:latin typeface="Courier New"/>
                <a:ea typeface="Courier New"/>
                <a:cs typeface="Courier New"/>
                <a:sym typeface="Courier New"/>
              </a:rPr>
              <a:t>n </a:t>
            </a:r>
            <a:r>
              <a:rPr lang="ru-RU" b="1" dirty="0">
                <a:solidFill>
                  <a:srgbClr val="989DAA"/>
                </a:solidFill>
                <a:latin typeface="Courier New"/>
                <a:ea typeface="Courier New"/>
                <a:cs typeface="Courier New"/>
                <a:sym typeface="Courier New"/>
              </a:rPr>
              <a:t>+</a:t>
            </a:r>
            <a:r>
              <a:rPr lang="ru-RU" b="1" dirty="0">
                <a:solidFill>
                  <a:srgbClr val="C1C2C3"/>
                </a:solidFill>
                <a:latin typeface="Courier New"/>
                <a:ea typeface="Courier New"/>
                <a:cs typeface="Courier New"/>
                <a:sym typeface="Courier New"/>
              </a:rPr>
              <a:t> </a:t>
            </a:r>
            <a:r>
              <a:rPr lang="ru-RU" b="1" dirty="0">
                <a:solidFill>
                  <a:srgbClr val="8AE234"/>
                </a:solidFill>
                <a:latin typeface="Courier New"/>
                <a:ea typeface="Courier New"/>
                <a:cs typeface="Courier New"/>
                <a:sym typeface="Courier New"/>
              </a:rPr>
              <a:t>1</a:t>
            </a:r>
            <a:r>
              <a:rPr lang="ru-RU" b="1" dirty="0">
                <a:solidFill>
                  <a:srgbClr val="C1C2C3"/>
                </a:solidFill>
                <a:latin typeface="Courier New"/>
                <a:ea typeface="Courier New"/>
                <a:cs typeface="Courier New"/>
                <a:sym typeface="Courier New"/>
              </a:rPr>
              <a:t> </a:t>
            </a:r>
            <a:r>
              <a:rPr lang="ru-RU" b="1" dirty="0">
                <a:solidFill>
                  <a:srgbClr val="989DAA"/>
                </a:solidFill>
                <a:latin typeface="Courier New"/>
                <a:ea typeface="Courier New"/>
                <a:cs typeface="Courier New"/>
                <a:sym typeface="Courier New"/>
              </a:rPr>
              <a:t>&lt;=</a:t>
            </a:r>
            <a:r>
              <a:rPr lang="ru-RU" b="1" dirty="0">
                <a:solidFill>
                  <a:srgbClr val="C1C2C3"/>
                </a:solidFill>
                <a:latin typeface="Courier New"/>
                <a:ea typeface="Courier New"/>
                <a:cs typeface="Courier New"/>
                <a:sym typeface="Courier New"/>
              </a:rPr>
              <a:t> </a:t>
            </a:r>
            <a:r>
              <a:rPr lang="ru-RU" b="1" dirty="0">
                <a:solidFill>
                  <a:srgbClr val="8AE234"/>
                </a:solidFill>
                <a:latin typeface="Courier New"/>
                <a:ea typeface="Courier New"/>
                <a:cs typeface="Courier New"/>
                <a:sym typeface="Courier New"/>
              </a:rPr>
              <a:t>10</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rgbClr val="C1C2C3"/>
                </a:solidFill>
                <a:latin typeface="Courier New"/>
                <a:ea typeface="Courier New"/>
                <a:cs typeface="Courier New"/>
                <a:sym typeface="Courier New"/>
              </a:rPr>
              <a:t>)</a:t>
            </a:r>
            <a:endParaRPr b="1" dirty="0">
              <a:solidFill>
                <a:srgbClr val="C1C2C3"/>
              </a:solidFill>
              <a:latin typeface="Courier New"/>
              <a:ea typeface="Courier New"/>
              <a:cs typeface="Courier New"/>
              <a:sym typeface="Courier New"/>
            </a:endParaRPr>
          </a:p>
          <a:p>
            <a:pPr marL="0" lvl="0" indent="0" algn="l" rtl="0">
              <a:spcBef>
                <a:spcPts val="0"/>
              </a:spcBef>
              <a:spcAft>
                <a:spcPts val="0"/>
              </a:spcAft>
              <a:buNone/>
            </a:pPr>
            <a:r>
              <a:rPr lang="ru-RU" b="1" dirty="0">
                <a:solidFill>
                  <a:schemeClr val="accent1"/>
                </a:solidFill>
                <a:latin typeface="Courier New"/>
                <a:ea typeface="Courier New"/>
                <a:cs typeface="Courier New"/>
                <a:sym typeface="Courier New"/>
              </a:rPr>
              <a:t>SELECT</a:t>
            </a:r>
            <a:r>
              <a:rPr lang="ru-RU" b="1" dirty="0">
                <a:solidFill>
                  <a:srgbClr val="C1C2C3"/>
                </a:solidFill>
                <a:latin typeface="Courier New"/>
                <a:ea typeface="Courier New"/>
                <a:cs typeface="Courier New"/>
                <a:sym typeface="Courier New"/>
              </a:rPr>
              <a:t> n</a:t>
            </a:r>
            <a:endParaRPr b="1" dirty="0">
              <a:solidFill>
                <a:srgbClr val="C1C2C3"/>
              </a:solidFill>
              <a:latin typeface="Courier New"/>
              <a:ea typeface="Courier New"/>
              <a:cs typeface="Courier New"/>
              <a:sym typeface="Courier New"/>
            </a:endParaRPr>
          </a:p>
          <a:p>
            <a:pPr marL="0" marR="101600" lvl="0" indent="0" algn="l" rtl="0">
              <a:lnSpc>
                <a:spcPct val="115000"/>
              </a:lnSpc>
              <a:spcBef>
                <a:spcPts val="0"/>
              </a:spcBef>
              <a:spcAft>
                <a:spcPts val="0"/>
              </a:spcAft>
              <a:buNone/>
            </a:pPr>
            <a:r>
              <a:rPr lang="ru-RU" b="1" dirty="0">
                <a:solidFill>
                  <a:schemeClr val="accent1"/>
                </a:solidFill>
                <a:latin typeface="Courier New"/>
                <a:ea typeface="Courier New"/>
                <a:cs typeface="Courier New"/>
                <a:sym typeface="Courier New"/>
              </a:rPr>
              <a:t>FROM </a:t>
            </a:r>
            <a:r>
              <a:rPr lang="ru-RU" b="1" dirty="0" err="1">
                <a:solidFill>
                  <a:srgbClr val="C1C2C3"/>
                </a:solidFill>
                <a:latin typeface="Courier New"/>
                <a:ea typeface="Courier New"/>
                <a:cs typeface="Courier New"/>
                <a:sym typeface="Courier New"/>
              </a:rPr>
              <a:t>sequence</a:t>
            </a:r>
            <a:r>
              <a:rPr lang="ru-RU" b="1" dirty="0">
                <a:solidFill>
                  <a:srgbClr val="C1C2C3"/>
                </a:solidFill>
                <a:latin typeface="Courier New"/>
                <a:ea typeface="Courier New"/>
                <a:cs typeface="Courier New"/>
                <a:sym typeface="Courier New"/>
              </a:rPr>
              <a:t>;</a:t>
            </a:r>
            <a:endParaRPr b="1" dirty="0">
              <a:solidFill>
                <a:srgbClr val="C1C2C3"/>
              </a:solidFill>
              <a:latin typeface="Courier New"/>
              <a:ea typeface="Courier New"/>
              <a:cs typeface="Courier New"/>
              <a:sym typeface="Courier New"/>
            </a:endParaRPr>
          </a:p>
        </p:txBody>
      </p:sp>
      <p:sp>
        <p:nvSpPr>
          <p:cNvPr id="427" name="Google Shape;427;p65"/>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28" name="Google Shape;428;p65"/>
          <p:cNvSpPr txBox="1"/>
          <p:nvPr/>
        </p:nvSpPr>
        <p:spPr>
          <a:xfrm>
            <a:off x="626000" y="1276875"/>
            <a:ext cx="85179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a:latin typeface="IBM Plex Sans"/>
                <a:ea typeface="IBM Plex Sans"/>
                <a:cs typeface="IBM Plex Sans"/>
                <a:sym typeface="IBM Plex Sans"/>
              </a:rPr>
              <a:t>CTE является рекурсивным, если его подзапрос ссылается на его собственное имя. Если планируется использовать рекурсивный CTE то в запрос должен быть включен параметр RECURSIVE.</a:t>
            </a:r>
            <a:endParaRPr>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8"/>
          <p:cNvPicPr preferRelativeResize="0"/>
          <p:nvPr/>
        </p:nvPicPr>
        <p:blipFill>
          <a:blip r:embed="rId3">
            <a:alphaModFix/>
          </a:blip>
          <a:stretch>
            <a:fillRect/>
          </a:stretch>
        </p:blipFill>
        <p:spPr>
          <a:xfrm rot="900149">
            <a:off x="5331734" y="2692882"/>
            <a:ext cx="2243677" cy="1682757"/>
          </a:xfrm>
          <a:prstGeom prst="roundRect">
            <a:avLst>
              <a:gd name="adj" fmla="val 9050"/>
            </a:avLst>
          </a:prstGeom>
          <a:noFill/>
          <a:ln>
            <a:noFill/>
          </a:ln>
        </p:spPr>
      </p:pic>
      <p:pic>
        <p:nvPicPr>
          <p:cNvPr id="309" name="Google Shape;309;p48"/>
          <p:cNvPicPr preferRelativeResize="0"/>
          <p:nvPr/>
        </p:nvPicPr>
        <p:blipFill>
          <a:blip r:embed="rId4">
            <a:alphaModFix/>
          </a:blip>
          <a:stretch>
            <a:fillRect/>
          </a:stretch>
        </p:blipFill>
        <p:spPr>
          <a:xfrm>
            <a:off x="6143858" y="339962"/>
            <a:ext cx="694430" cy="694430"/>
          </a:xfrm>
          <a:prstGeom prst="rect">
            <a:avLst/>
          </a:prstGeom>
          <a:noFill/>
          <a:ln>
            <a:noFill/>
          </a:ln>
        </p:spPr>
      </p:pic>
      <p:pic>
        <p:nvPicPr>
          <p:cNvPr id="310" name="Google Shape;310;p48"/>
          <p:cNvPicPr preferRelativeResize="0"/>
          <p:nvPr/>
        </p:nvPicPr>
        <p:blipFill>
          <a:blip r:embed="rId5">
            <a:alphaModFix/>
          </a:blip>
          <a:stretch>
            <a:fillRect/>
          </a:stretch>
        </p:blipFill>
        <p:spPr>
          <a:xfrm rot="900001">
            <a:off x="7761275" y="1637025"/>
            <a:ext cx="775350" cy="1085050"/>
          </a:xfrm>
          <a:prstGeom prst="rect">
            <a:avLst/>
          </a:prstGeom>
          <a:noFill/>
          <a:ln>
            <a:noFill/>
          </a:ln>
        </p:spPr>
      </p:pic>
      <p:pic>
        <p:nvPicPr>
          <p:cNvPr id="311" name="Google Shape;311;p48"/>
          <p:cNvPicPr preferRelativeResize="0"/>
          <p:nvPr/>
        </p:nvPicPr>
        <p:blipFill>
          <a:blip r:embed="rId6">
            <a:alphaModFix/>
          </a:blip>
          <a:stretch>
            <a:fillRect/>
          </a:stretch>
        </p:blipFill>
        <p:spPr>
          <a:xfrm>
            <a:off x="319250" y="460575"/>
            <a:ext cx="1594075" cy="1594075"/>
          </a:xfrm>
          <a:prstGeom prst="rect">
            <a:avLst/>
          </a:prstGeom>
          <a:noFill/>
          <a:ln>
            <a:noFill/>
          </a:ln>
        </p:spPr>
      </p:pic>
      <p:sp>
        <p:nvSpPr>
          <p:cNvPr id="312" name="Google Shape;312;p48"/>
          <p:cNvSpPr txBox="1"/>
          <p:nvPr/>
        </p:nvSpPr>
        <p:spPr>
          <a:xfrm rot="-622610">
            <a:off x="2139272" y="2021722"/>
            <a:ext cx="2669867" cy="7387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3600">
                <a:solidFill>
                  <a:schemeClr val="lt1"/>
                </a:solidFill>
                <a:latin typeface="IBM Plex Sans"/>
                <a:ea typeface="IBM Plex Sans"/>
                <a:cs typeface="IBM Plex Sans"/>
                <a:sym typeface="IBM Plex Sans"/>
              </a:rPr>
              <a:t>Вопросы?</a:t>
            </a:r>
            <a:endParaRPr sz="3600">
              <a:solidFill>
                <a:schemeClr val="lt1"/>
              </a:solidFill>
              <a:latin typeface="IBM Plex Sans"/>
              <a:ea typeface="IBM Plex Sans"/>
              <a:cs typeface="IBM Plex Sans"/>
              <a:sym typeface="IBM Plex Sans"/>
            </a:endParaRPr>
          </a:p>
        </p:txBody>
      </p:sp>
      <p:sp>
        <p:nvSpPr>
          <p:cNvPr id="313" name="Google Shape;313;p48"/>
          <p:cNvSpPr txBox="1"/>
          <p:nvPr/>
        </p:nvSpPr>
        <p:spPr>
          <a:xfrm rot="489937">
            <a:off x="3056633" y="3652057"/>
            <a:ext cx="2669767" cy="36949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200">
                <a:solidFill>
                  <a:schemeClr val="lt1"/>
                </a:solidFill>
                <a:latin typeface="IBM Plex Sans"/>
                <a:ea typeface="IBM Plex Sans"/>
                <a:cs typeface="IBM Plex Sans"/>
                <a:sym typeface="IBM Plex Sans"/>
              </a:rPr>
              <a:t>Вопросы?</a:t>
            </a:r>
            <a:endParaRPr sz="1200">
              <a:solidFill>
                <a:schemeClr val="lt1"/>
              </a:solidFill>
              <a:latin typeface="IBM Plex Sans"/>
              <a:ea typeface="IBM Plex Sans"/>
              <a:cs typeface="IBM Plex Sans"/>
              <a:sym typeface="IBM Plex Sans"/>
            </a:endParaRPr>
          </a:p>
        </p:txBody>
      </p:sp>
      <p:sp>
        <p:nvSpPr>
          <p:cNvPr id="314" name="Google Shape;314;p48"/>
          <p:cNvSpPr txBox="1"/>
          <p:nvPr/>
        </p:nvSpPr>
        <p:spPr>
          <a:xfrm rot="489937">
            <a:off x="4902796" y="1396926"/>
            <a:ext cx="2669767" cy="4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sz="1800">
                <a:solidFill>
                  <a:schemeClr val="lt1"/>
                </a:solidFill>
                <a:latin typeface="IBM Plex Sans"/>
                <a:ea typeface="IBM Plex Sans"/>
                <a:cs typeface="IBM Plex Sans"/>
                <a:sym typeface="IBM Plex Sans"/>
              </a:rPr>
              <a:t>Вопросы?</a:t>
            </a:r>
            <a:endParaRPr sz="1800">
              <a:solidFill>
                <a:schemeClr val="lt1"/>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6"/>
          <p:cNvSpPr txBox="1">
            <a:spLocks noGrp="1"/>
          </p:cNvSpPr>
          <p:nvPr>
            <p:ph type="title"/>
          </p:nvPr>
        </p:nvSpPr>
        <p:spPr>
          <a:xfrm>
            <a:off x="625988" y="5407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800"/>
              </a:spcAft>
              <a:buSzPts val="1100"/>
              <a:buNone/>
            </a:pPr>
            <a:r>
              <a:rPr lang="ru-RU" b="1">
                <a:solidFill>
                  <a:schemeClr val="dk1"/>
                </a:solidFill>
                <a:highlight>
                  <a:srgbClr val="FFFFFF"/>
                </a:highlight>
                <a:latin typeface="IBM Plex Sans"/>
                <a:ea typeface="IBM Plex Sans"/>
                <a:cs typeface="IBM Plex Sans"/>
                <a:sym typeface="IBM Plex Sans"/>
              </a:rPr>
              <a:t>Рекурсивные СТЕ</a:t>
            </a:r>
            <a:endParaRPr b="1">
              <a:latin typeface="IBM Plex Sans"/>
              <a:ea typeface="IBM Plex Sans"/>
              <a:cs typeface="IBM Plex Sans"/>
              <a:sym typeface="IBM Plex Sans"/>
            </a:endParaRPr>
          </a:p>
        </p:txBody>
      </p:sp>
      <p:sp>
        <p:nvSpPr>
          <p:cNvPr id="434" name="Google Shape;434;p66"/>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35" name="Google Shape;435;p66"/>
          <p:cNvSpPr txBox="1"/>
          <p:nvPr/>
        </p:nvSpPr>
        <p:spPr>
          <a:xfrm>
            <a:off x="626000" y="1111938"/>
            <a:ext cx="7337700" cy="169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WITH RECURSIVE</a:t>
            </a:r>
            <a:r>
              <a:rPr lang="ru-RU" b="1">
                <a:latin typeface="IBM Plex Sans"/>
                <a:ea typeface="IBM Plex Sans"/>
                <a:cs typeface="IBM Plex Sans"/>
                <a:sym typeface="IBM Plex Sans"/>
              </a:rPr>
              <a:t> cte </a:t>
            </a:r>
            <a:r>
              <a:rPr lang="ru-RU" b="1">
                <a:solidFill>
                  <a:schemeClr val="accent1"/>
                </a:solidFill>
                <a:latin typeface="IBM Plex Sans"/>
                <a:ea typeface="IBM Plex Sans"/>
                <a:cs typeface="IBM Plex Sans"/>
                <a:sym typeface="IBM Plex Sans"/>
              </a:rPr>
              <a:t>AS</a:t>
            </a:r>
            <a:endParaRPr b="1">
              <a:solidFill>
                <a:schemeClr val="accent1"/>
              </a:solidFill>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a:latin typeface="IBM Plex Sans"/>
                <a:ea typeface="IBM Plex Sans"/>
                <a:cs typeface="IBM Plex Sans"/>
                <a:sym typeface="IBM Plex Sans"/>
              </a:rPr>
              <a:t>(</a:t>
            </a:r>
            <a:r>
              <a:rPr lang="ru-RU" b="1">
                <a:solidFill>
                  <a:schemeClr val="accent1"/>
                </a:solidFill>
                <a:latin typeface="IBM Plex Sans"/>
                <a:ea typeface="IBM Plex Sans"/>
                <a:cs typeface="IBM Plex Sans"/>
                <a:sym typeface="IBM Plex Sans"/>
              </a:rPr>
              <a:t>SELECT</a:t>
            </a:r>
            <a:r>
              <a:rPr lang="ru-RU" b="1">
                <a:latin typeface="IBM Plex Sans"/>
                <a:ea typeface="IBM Plex Sans"/>
                <a:cs typeface="IBM Plex Sans"/>
                <a:sym typeface="IBM Plex Sans"/>
              </a:rPr>
              <a:t> ... </a:t>
            </a:r>
            <a:r>
              <a:rPr lang="ru-RU" b="1">
                <a:solidFill>
                  <a:schemeClr val="accent1"/>
                </a:solidFill>
                <a:latin typeface="IBM Plex Sans"/>
                <a:ea typeface="IBM Plex Sans"/>
                <a:cs typeface="IBM Plex Sans"/>
                <a:sym typeface="IBM Plex Sans"/>
              </a:rPr>
              <a:t>FROM </a:t>
            </a:r>
            <a:r>
              <a:rPr lang="ru-RU" b="1">
                <a:latin typeface="IBM Plex Sans"/>
                <a:ea typeface="IBM Plex Sans"/>
                <a:cs typeface="IBM Plex Sans"/>
                <a:sym typeface="IBM Plex Sans"/>
              </a:rPr>
              <a:t>table_name1 </a:t>
            </a:r>
            <a:r>
              <a:rPr lang="ru-RU" b="1">
                <a:solidFill>
                  <a:schemeClr val="accent1"/>
                </a:solidFill>
                <a:latin typeface="IBM Plex Sans"/>
                <a:ea typeface="IBM Plex Sans"/>
                <a:cs typeface="IBM Plex Sans"/>
                <a:sym typeface="IBM Plex Sans"/>
              </a:rPr>
              <a:t>WHERE </a:t>
            </a:r>
            <a:r>
              <a:rPr lang="ru-RU" b="1">
                <a:latin typeface="IBM Plex Sans"/>
                <a:ea typeface="IBM Plex Sans"/>
                <a:cs typeface="IBM Plex Sans"/>
                <a:sym typeface="IBM Plex Sans"/>
              </a:rPr>
              <a:t>... # начальный подзапрос</a:t>
            </a:r>
            <a:endParaRPr b="1">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UNION</a:t>
            </a:r>
            <a:endParaRPr b="1">
              <a:solidFill>
                <a:schemeClr val="accent1"/>
              </a:solidFill>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SELECT </a:t>
            </a:r>
            <a:r>
              <a:rPr lang="ru-RU" b="1">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FROM </a:t>
            </a:r>
            <a:r>
              <a:rPr lang="ru-RU" b="1">
                <a:latin typeface="IBM Plex Sans"/>
                <a:ea typeface="IBM Plex Sans"/>
                <a:cs typeface="IBM Plex Sans"/>
                <a:sym typeface="IBM Plex Sans"/>
              </a:rPr>
              <a:t>cte, table_name2 </a:t>
            </a:r>
            <a:r>
              <a:rPr lang="ru-RU" b="1">
                <a:solidFill>
                  <a:schemeClr val="accent1"/>
                </a:solidFill>
                <a:latin typeface="IBM Plex Sans"/>
                <a:ea typeface="IBM Plex Sans"/>
                <a:cs typeface="IBM Plex Sans"/>
                <a:sym typeface="IBM Plex Sans"/>
              </a:rPr>
              <a:t>WHERE </a:t>
            </a:r>
            <a:r>
              <a:rPr lang="ru-RU" b="1">
                <a:latin typeface="IBM Plex Sans"/>
                <a:ea typeface="IBM Plex Sans"/>
                <a:cs typeface="IBM Plex Sans"/>
                <a:sym typeface="IBM Plex Sans"/>
              </a:rPr>
              <a:t>... ) # рекурсивный подзапрос</a:t>
            </a:r>
            <a:endParaRPr b="1">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a:solidFill>
                  <a:schemeClr val="accent1"/>
                </a:solidFill>
                <a:latin typeface="IBM Plex Sans"/>
                <a:ea typeface="IBM Plex Sans"/>
                <a:cs typeface="IBM Plex Sans"/>
                <a:sym typeface="IBM Plex Sans"/>
              </a:rPr>
              <a:t>SELECT </a:t>
            </a:r>
            <a:r>
              <a:rPr lang="ru-RU" b="1">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FROM </a:t>
            </a:r>
            <a:r>
              <a:rPr lang="ru-RU" b="1">
                <a:latin typeface="IBM Plex Sans"/>
                <a:ea typeface="IBM Plex Sans"/>
                <a:cs typeface="IBM Plex Sans"/>
                <a:sym typeface="IBM Plex Sans"/>
              </a:rPr>
              <a:t>cte; # внешний запрос</a:t>
            </a:r>
            <a:endParaRPr b="1">
              <a:latin typeface="IBM Plex Sans"/>
              <a:ea typeface="IBM Plex Sans"/>
              <a:cs typeface="IBM Plex Sans"/>
              <a:sym typeface="IBM Plex Sans"/>
            </a:endParaRPr>
          </a:p>
        </p:txBody>
      </p:sp>
      <p:sp>
        <p:nvSpPr>
          <p:cNvPr id="436" name="Google Shape;436;p66"/>
          <p:cNvSpPr txBox="1"/>
          <p:nvPr/>
        </p:nvSpPr>
        <p:spPr>
          <a:xfrm>
            <a:off x="660825" y="2805150"/>
            <a:ext cx="7895400" cy="21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b="1">
                <a:latin typeface="IBM Plex Sans"/>
                <a:ea typeface="IBM Plex Sans"/>
                <a:cs typeface="IBM Plex Sans"/>
                <a:sym typeface="IBM Plex Sans"/>
              </a:rPr>
              <a:t>Результат вычисляется путем итераций</a:t>
            </a:r>
            <a:endParaRPr b="1">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 </a:t>
            </a:r>
            <a:r>
              <a:rPr lang="ru-RU" b="1">
                <a:latin typeface="IBM Plex Sans"/>
                <a:ea typeface="IBM Plex Sans"/>
                <a:cs typeface="IBM Plex Sans"/>
                <a:sym typeface="IBM Plex Sans"/>
              </a:rPr>
              <a:t>Шаг 0:</a:t>
            </a:r>
            <a:r>
              <a:rPr lang="ru-RU">
                <a:latin typeface="IBM Plex Sans"/>
                <a:ea typeface="IBM Plex Sans"/>
                <a:cs typeface="IBM Plex Sans"/>
                <a:sym typeface="IBM Plex Sans"/>
              </a:rPr>
              <a:t> результат дает начальный подзапрос</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 </a:t>
            </a:r>
            <a:r>
              <a:rPr lang="ru-RU" b="1">
                <a:latin typeface="IBM Plex Sans"/>
                <a:ea typeface="IBM Plex Sans"/>
                <a:cs typeface="IBM Plex Sans"/>
                <a:sym typeface="IBM Plex Sans"/>
              </a:rPr>
              <a:t>Шаг N+1</a:t>
            </a:r>
            <a:r>
              <a:rPr lang="ru-RU">
                <a:latin typeface="IBM Plex Sans"/>
                <a:ea typeface="IBM Plex Sans"/>
                <a:cs typeface="IBM Plex Sans"/>
                <a:sym typeface="IBM Plex Sans"/>
              </a:rPr>
              <a:t>: выполняется начальная и рекурсивная части, в качестве</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значения cte при выполнении рекурсивной части используется</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результат выполнения шага N</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 Останавливаем вычисление, когда результат очередного шага</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совпадает с результатом прошлого шага</a:t>
            </a:r>
            <a:endParaRPr>
              <a:latin typeface="IBM Plex Sans"/>
              <a:ea typeface="IBM Plex Sans"/>
              <a:cs typeface="IBM Plex Sans"/>
              <a:sym typeface="IBM Plex Sans"/>
            </a:endParaRPr>
          </a:p>
          <a:p>
            <a:pPr marL="0" lvl="0" indent="0" algn="l" rtl="0">
              <a:lnSpc>
                <a:spcPct val="115000"/>
              </a:lnSpc>
              <a:spcBef>
                <a:spcPts val="0"/>
              </a:spcBef>
              <a:spcAft>
                <a:spcPts val="0"/>
              </a:spcAft>
              <a:buNone/>
            </a:pPr>
            <a:r>
              <a:rPr lang="ru-RU">
                <a:latin typeface="IBM Plex Sans"/>
                <a:ea typeface="IBM Plex Sans"/>
                <a:cs typeface="IBM Plex Sans"/>
                <a:sym typeface="IBM Plex Sans"/>
              </a:rPr>
              <a:t>– К результату итераций применяется внешний запрос</a:t>
            </a:r>
            <a:endParaRPr>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7"/>
          <p:cNvSpPr txBox="1">
            <a:spLocks noGrp="1"/>
          </p:cNvSpPr>
          <p:nvPr>
            <p:ph type="title"/>
          </p:nvPr>
        </p:nvSpPr>
        <p:spPr>
          <a:xfrm>
            <a:off x="625988" y="7914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800"/>
              </a:spcAft>
              <a:buSzPts val="1100"/>
              <a:buNone/>
            </a:pPr>
            <a:r>
              <a:rPr lang="ru-RU" b="1">
                <a:solidFill>
                  <a:schemeClr val="dk1"/>
                </a:solidFill>
                <a:highlight>
                  <a:srgbClr val="FFFFFF"/>
                </a:highlight>
                <a:latin typeface="IBM Plex Sans"/>
                <a:ea typeface="IBM Plex Sans"/>
                <a:cs typeface="IBM Plex Sans"/>
                <a:sym typeface="IBM Plex Sans"/>
              </a:rPr>
              <a:t>Пример: генерация набора от 1 до 10</a:t>
            </a:r>
            <a:endParaRPr b="1">
              <a:latin typeface="IBM Plex Sans"/>
              <a:ea typeface="IBM Plex Sans"/>
              <a:cs typeface="IBM Plex Sans"/>
              <a:sym typeface="IBM Plex Sans"/>
            </a:endParaRPr>
          </a:p>
        </p:txBody>
      </p:sp>
      <p:sp>
        <p:nvSpPr>
          <p:cNvPr id="442" name="Google Shape;442;p67"/>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43" name="Google Shape;443;p67"/>
          <p:cNvSpPr txBox="1"/>
          <p:nvPr/>
        </p:nvSpPr>
        <p:spPr>
          <a:xfrm>
            <a:off x="626000" y="1548325"/>
            <a:ext cx="4711500" cy="2662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WITH RECURSIVE</a:t>
            </a:r>
            <a:r>
              <a:rPr lang="ru-RU" b="1" dirty="0">
                <a:latin typeface="IBM Plex Sans"/>
                <a:ea typeface="IBM Plex Sans"/>
                <a:cs typeface="IBM Plex Sans"/>
                <a:sym typeface="IBM Plex Sans"/>
              </a:rPr>
              <a:t> </a:t>
            </a:r>
            <a:r>
              <a:rPr lang="ru-RU" b="1" dirty="0" err="1">
                <a:latin typeface="IBM Plex Sans"/>
                <a:ea typeface="IBM Plex Sans"/>
                <a:cs typeface="IBM Plex Sans"/>
                <a:sym typeface="IBM Plex Sans"/>
              </a:rPr>
              <a:t>cte</a:t>
            </a:r>
            <a:r>
              <a:rPr lang="ru-RU" b="1" dirty="0">
                <a:latin typeface="IBM Plex Sans"/>
                <a:ea typeface="IBM Plex Sans"/>
                <a:cs typeface="IBM Plex Sans"/>
                <a:sym typeface="IBM Plex Sans"/>
              </a:rPr>
              <a:t> </a:t>
            </a:r>
            <a:r>
              <a:rPr lang="ru-RU" b="1" dirty="0">
                <a:solidFill>
                  <a:schemeClr val="accent1"/>
                </a:solidFill>
                <a:latin typeface="IBM Plex Sans"/>
                <a:ea typeface="IBM Plex Sans"/>
                <a:cs typeface="IBM Plex Sans"/>
                <a:sym typeface="IBM Plex Sans"/>
              </a:rPr>
              <a:t>AS</a:t>
            </a:r>
            <a:endParaRPr b="1" dirty="0">
              <a:solidFill>
                <a:schemeClr val="accent1"/>
              </a:solidFill>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latin typeface="IBM Plex Sans"/>
                <a:ea typeface="IBM Plex Sans"/>
                <a:cs typeface="IBM Plex Sans"/>
                <a:sym typeface="IBM Plex Sans"/>
              </a:rPr>
              <a:t>(</a:t>
            </a:r>
            <a:endParaRPr b="1" dirty="0">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SELECT</a:t>
            </a:r>
            <a:r>
              <a:rPr lang="ru-RU" b="1" dirty="0">
                <a:latin typeface="IBM Plex Sans"/>
                <a:ea typeface="IBM Plex Sans"/>
                <a:cs typeface="IBM Plex Sans"/>
                <a:sym typeface="IBM Plex Sans"/>
              </a:rPr>
              <a:t> 1 </a:t>
            </a:r>
            <a:r>
              <a:rPr lang="ru-RU" b="1" dirty="0">
                <a:solidFill>
                  <a:schemeClr val="accent1"/>
                </a:solidFill>
                <a:latin typeface="IBM Plex Sans"/>
                <a:ea typeface="IBM Plex Sans"/>
                <a:cs typeface="IBM Plex Sans"/>
                <a:sym typeface="IBM Plex Sans"/>
              </a:rPr>
              <a:t>AS </a:t>
            </a:r>
            <a:r>
              <a:rPr lang="ru-RU" b="1" dirty="0">
                <a:latin typeface="IBM Plex Sans"/>
                <a:ea typeface="IBM Plex Sans"/>
                <a:cs typeface="IBM Plex Sans"/>
                <a:sym typeface="IBM Plex Sans"/>
              </a:rPr>
              <a:t>a</a:t>
            </a:r>
            <a:endParaRPr b="1" dirty="0">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UNION ALL</a:t>
            </a:r>
            <a:endParaRPr b="1" dirty="0">
              <a:solidFill>
                <a:schemeClr val="accent1"/>
              </a:solidFill>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SELECT </a:t>
            </a:r>
            <a:r>
              <a:rPr lang="ru-RU" b="1" dirty="0">
                <a:latin typeface="IBM Plex Sans"/>
                <a:ea typeface="IBM Plex Sans"/>
                <a:cs typeface="IBM Plex Sans"/>
                <a:sym typeface="IBM Plex Sans"/>
              </a:rPr>
              <a:t>a + 1 </a:t>
            </a:r>
            <a:r>
              <a:rPr lang="ru-RU" b="1" dirty="0">
                <a:solidFill>
                  <a:schemeClr val="accent1"/>
                </a:solidFill>
                <a:latin typeface="IBM Plex Sans"/>
                <a:ea typeface="IBM Plex Sans"/>
                <a:cs typeface="IBM Plex Sans"/>
                <a:sym typeface="IBM Plex Sans"/>
              </a:rPr>
              <a:t>FROM </a:t>
            </a:r>
            <a:r>
              <a:rPr lang="ru-RU" b="1" dirty="0" err="1">
                <a:latin typeface="IBM Plex Sans"/>
                <a:ea typeface="IBM Plex Sans"/>
                <a:cs typeface="IBM Plex Sans"/>
                <a:sym typeface="IBM Plex Sans"/>
              </a:rPr>
              <a:t>cte</a:t>
            </a:r>
            <a:endParaRPr b="1" dirty="0">
              <a:latin typeface="IBM Plex Sans"/>
              <a:ea typeface="IBM Plex Sans"/>
              <a:cs typeface="IBM Plex Sans"/>
              <a:sym typeface="IBM Plex Sans"/>
            </a:endParaRPr>
          </a:p>
          <a:p>
            <a:pPr marL="45720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WHERE </a:t>
            </a:r>
            <a:r>
              <a:rPr lang="ru-RU" b="1" dirty="0">
                <a:latin typeface="IBM Plex Sans"/>
                <a:ea typeface="IBM Plex Sans"/>
                <a:cs typeface="IBM Plex Sans"/>
                <a:sym typeface="IBM Plex Sans"/>
              </a:rPr>
              <a:t>a &lt; 10</a:t>
            </a:r>
            <a:endParaRPr b="1" dirty="0">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latin typeface="IBM Plex Sans"/>
                <a:ea typeface="IBM Plex Sans"/>
                <a:cs typeface="IBM Plex Sans"/>
                <a:sym typeface="IBM Plex Sans"/>
              </a:rPr>
              <a:t>)</a:t>
            </a:r>
            <a:endParaRPr b="1" dirty="0">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chemeClr val="accent1"/>
                </a:solidFill>
                <a:latin typeface="IBM Plex Sans"/>
                <a:ea typeface="IBM Plex Sans"/>
                <a:cs typeface="IBM Plex Sans"/>
                <a:sym typeface="IBM Plex Sans"/>
              </a:rPr>
              <a:t>SELECT * FROM</a:t>
            </a:r>
            <a:r>
              <a:rPr lang="ru-RU" b="1" dirty="0">
                <a:latin typeface="IBM Plex Sans"/>
                <a:ea typeface="IBM Plex Sans"/>
                <a:cs typeface="IBM Plex Sans"/>
                <a:sym typeface="IBM Plex Sans"/>
              </a:rPr>
              <a:t> </a:t>
            </a:r>
            <a:r>
              <a:rPr lang="ru-RU" b="1" dirty="0" err="1">
                <a:latin typeface="IBM Plex Sans"/>
                <a:ea typeface="IBM Plex Sans"/>
                <a:cs typeface="IBM Plex Sans"/>
                <a:sym typeface="IBM Plex Sans"/>
              </a:rPr>
              <a:t>cte</a:t>
            </a:r>
            <a:r>
              <a:rPr lang="ru-RU" b="1" dirty="0">
                <a:latin typeface="IBM Plex Sans"/>
                <a:ea typeface="IBM Plex Sans"/>
                <a:cs typeface="IBM Plex Sans"/>
                <a:sym typeface="IBM Plex Sans"/>
              </a:rPr>
              <a:t>;</a:t>
            </a:r>
            <a:endParaRPr b="1" dirty="0">
              <a:latin typeface="IBM Plex Sans"/>
              <a:ea typeface="IBM Plex Sans"/>
              <a:cs typeface="IBM Plex Sans"/>
              <a:sym typeface="IBM Plex Sans"/>
            </a:endParaRPr>
          </a:p>
        </p:txBody>
      </p:sp>
      <p:pic>
        <p:nvPicPr>
          <p:cNvPr id="444" name="Google Shape;444;p67"/>
          <p:cNvPicPr preferRelativeResize="0"/>
          <p:nvPr/>
        </p:nvPicPr>
        <p:blipFill>
          <a:blip r:embed="rId3">
            <a:alphaModFix/>
          </a:blip>
          <a:stretch>
            <a:fillRect/>
          </a:stretch>
        </p:blipFill>
        <p:spPr>
          <a:xfrm>
            <a:off x="4479575" y="1548325"/>
            <a:ext cx="2978851" cy="2662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8"/>
          <p:cNvSpPr txBox="1">
            <a:spLocks noGrp="1"/>
          </p:cNvSpPr>
          <p:nvPr>
            <p:ph type="title"/>
          </p:nvPr>
        </p:nvSpPr>
        <p:spPr>
          <a:xfrm>
            <a:off x="540000" y="771025"/>
            <a:ext cx="8064000" cy="360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800"/>
              </a:spcAft>
              <a:buSzPts val="1100"/>
              <a:buNone/>
            </a:pPr>
            <a:r>
              <a:rPr lang="ru-RU" b="1">
                <a:solidFill>
                  <a:schemeClr val="dk1"/>
                </a:solidFill>
                <a:highlight>
                  <a:srgbClr val="FFFFFF"/>
                </a:highlight>
                <a:latin typeface="IBM Plex Sans"/>
                <a:ea typeface="IBM Plex Sans"/>
                <a:cs typeface="IBM Plex Sans"/>
                <a:sym typeface="IBM Plex Sans"/>
              </a:rPr>
              <a:t>Задача</a:t>
            </a:r>
            <a:endParaRPr b="1">
              <a:latin typeface="IBM Plex Sans"/>
              <a:ea typeface="IBM Plex Sans"/>
              <a:cs typeface="IBM Plex Sans"/>
              <a:sym typeface="IBM Plex Sans"/>
            </a:endParaRPr>
          </a:p>
        </p:txBody>
      </p:sp>
      <p:sp>
        <p:nvSpPr>
          <p:cNvPr id="450" name="Google Shape;450;p68"/>
          <p:cNvSpPr/>
          <p:nvPr/>
        </p:nvSpPr>
        <p:spPr>
          <a:xfrm>
            <a:off x="6778450" y="464635"/>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15</a:t>
            </a:r>
            <a:r>
              <a:rPr lang="ru-RU" sz="2600" b="0" i="0" u="none" strike="noStrike" cap="none">
                <a:solidFill>
                  <a:srgbClr val="000000"/>
                </a:solidFill>
                <a:latin typeface="IBM Plex Sans"/>
                <a:ea typeface="IBM Plex Sans"/>
                <a:cs typeface="IBM Plex Sans"/>
                <a:sym typeface="IBM Plex Sans"/>
              </a:rPr>
              <a:t>мин</a:t>
            </a:r>
            <a:endParaRPr sz="2600" b="0" i="0" u="none" strike="noStrike" cap="none">
              <a:solidFill>
                <a:srgbClr val="000000"/>
              </a:solidFill>
              <a:latin typeface="IBM Plex Sans"/>
              <a:ea typeface="IBM Plex Sans"/>
              <a:cs typeface="IBM Plex Sans"/>
              <a:sym typeface="IBM Plex Sans"/>
            </a:endParaRPr>
          </a:p>
        </p:txBody>
      </p:sp>
      <p:sp>
        <p:nvSpPr>
          <p:cNvPr id="451" name="Google Shape;451;p68"/>
          <p:cNvSpPr txBox="1"/>
          <p:nvPr/>
        </p:nvSpPr>
        <p:spPr>
          <a:xfrm>
            <a:off x="40825" y="1241275"/>
            <a:ext cx="7694700" cy="3621900"/>
          </a:xfrm>
          <a:prstGeom prst="rect">
            <a:avLst/>
          </a:prstGeom>
          <a:noFill/>
          <a:ln>
            <a:noFill/>
          </a:ln>
        </p:spPr>
        <p:txBody>
          <a:bodyPr spcFirstLastPara="1" wrap="square" lIns="91425" tIns="91425" rIns="91425" bIns="91425" anchor="t" anchorCtr="0">
            <a:spAutoFit/>
          </a:bodyPr>
          <a:lstStyle/>
          <a:p>
            <a:pPr marL="0" lvl="0" indent="0" algn="just" rtl="0">
              <a:lnSpc>
                <a:spcPct val="160000"/>
              </a:lnSpc>
              <a:spcBef>
                <a:spcPts val="1700"/>
              </a:spcBef>
              <a:spcAft>
                <a:spcPts val="0"/>
              </a:spcAft>
              <a:buNone/>
            </a:pPr>
            <a:r>
              <a:rPr lang="ru-RU" dirty="0" err="1">
                <a:solidFill>
                  <a:srgbClr val="111111"/>
                </a:solidFill>
                <a:highlight>
                  <a:srgbClr val="FFFFFF"/>
                </a:highlight>
                <a:latin typeface="IBM Plex Sans"/>
                <a:ea typeface="IBM Plex Sans"/>
                <a:cs typeface="IBM Plex Sans"/>
                <a:sym typeface="IBM Plex Sans"/>
              </a:rPr>
              <a:t>Cсылка</a:t>
            </a:r>
            <a:r>
              <a:rPr lang="ru-RU" dirty="0">
                <a:solidFill>
                  <a:srgbClr val="111111"/>
                </a:solidFill>
                <a:highlight>
                  <a:srgbClr val="FFFFFF"/>
                </a:highlight>
                <a:latin typeface="IBM Plex Sans"/>
                <a:ea typeface="IBM Plex Sans"/>
                <a:cs typeface="IBM Plex Sans"/>
                <a:sym typeface="IBM Plex Sans"/>
              </a:rPr>
              <a:t> на материалы для работы:</a:t>
            </a:r>
            <a:br>
              <a:rPr lang="ru-RU" dirty="0">
                <a:solidFill>
                  <a:srgbClr val="111111"/>
                </a:solidFill>
                <a:highlight>
                  <a:srgbClr val="FFFFFF"/>
                </a:highlight>
                <a:latin typeface="IBM Plex Sans"/>
                <a:ea typeface="IBM Plex Sans"/>
                <a:cs typeface="IBM Plex Sans"/>
                <a:sym typeface="IBM Plex Sans"/>
              </a:rPr>
            </a:br>
            <a:r>
              <a:rPr lang="ru-RU" dirty="0">
                <a:solidFill>
                  <a:srgbClr val="111111"/>
                </a:solidFill>
                <a:highlight>
                  <a:srgbClr val="FFFFFF"/>
                </a:highlight>
                <a:latin typeface="IBM Plex Sans"/>
                <a:ea typeface="IBM Plex Sans"/>
                <a:cs typeface="IBM Plex Sans"/>
                <a:sym typeface="IBM Plex Sans"/>
              </a:rPr>
              <a:t>https://drive.google.com/file/d/1J5UCDn8hksQmNFogOIqfgZ8eRKy2PA6q/view?usp=sharing</a:t>
            </a:r>
            <a:endParaRPr dirty="0">
              <a:solidFill>
                <a:srgbClr val="111111"/>
              </a:solidFill>
              <a:highlight>
                <a:srgbClr val="FFFFFF"/>
              </a:highlight>
              <a:latin typeface="IBM Plex Sans"/>
              <a:ea typeface="IBM Plex Sans"/>
              <a:cs typeface="IBM Plex Sans"/>
              <a:sym typeface="IBM Plex Sans"/>
            </a:endParaRPr>
          </a:p>
          <a:p>
            <a:pPr marL="0" lvl="0" indent="0" algn="l" rtl="0">
              <a:lnSpc>
                <a:spcPct val="160000"/>
              </a:lnSpc>
              <a:spcBef>
                <a:spcPts val="1200"/>
              </a:spcBef>
              <a:spcAft>
                <a:spcPts val="0"/>
              </a:spcAft>
              <a:buNone/>
            </a:pPr>
            <a:r>
              <a:rPr lang="ru-RU" dirty="0">
                <a:solidFill>
                  <a:srgbClr val="111111"/>
                </a:solidFill>
                <a:highlight>
                  <a:srgbClr val="FFFFFF"/>
                </a:highlight>
                <a:latin typeface="IBM Plex Sans"/>
                <a:ea typeface="IBM Plex Sans"/>
                <a:cs typeface="IBM Plex Sans"/>
                <a:sym typeface="IBM Plex Sans"/>
              </a:rPr>
              <a:t>1.	Используя СТЕ, выведите всех пользователей из таблицы </a:t>
            </a:r>
            <a:r>
              <a:rPr lang="ru-RU" dirty="0" err="1">
                <a:solidFill>
                  <a:srgbClr val="111111"/>
                </a:solidFill>
                <a:highlight>
                  <a:srgbClr val="FFFFFF"/>
                </a:highlight>
                <a:latin typeface="IBM Plex Sans"/>
                <a:ea typeface="IBM Plex Sans"/>
                <a:cs typeface="IBM Plex Sans"/>
                <a:sym typeface="IBM Plex Sans"/>
              </a:rPr>
              <a:t>users_profile</a:t>
            </a:r>
            <a:endParaRPr dirty="0">
              <a:solidFill>
                <a:srgbClr val="111111"/>
              </a:solidFill>
              <a:highlight>
                <a:srgbClr val="FFFFFF"/>
              </a:highlight>
              <a:latin typeface="IBM Plex Sans"/>
              <a:ea typeface="IBM Plex Sans"/>
              <a:cs typeface="IBM Plex Sans"/>
              <a:sym typeface="IBM Plex Sans"/>
            </a:endParaRPr>
          </a:p>
          <a:p>
            <a:pPr marL="0" lvl="0" indent="0" algn="l" rtl="0">
              <a:lnSpc>
                <a:spcPct val="160000"/>
              </a:lnSpc>
              <a:spcBef>
                <a:spcPts val="1700"/>
              </a:spcBef>
              <a:spcAft>
                <a:spcPts val="0"/>
              </a:spcAft>
              <a:buNone/>
            </a:pPr>
            <a:r>
              <a:rPr lang="ru-RU" dirty="0">
                <a:solidFill>
                  <a:srgbClr val="111111"/>
                </a:solidFill>
                <a:highlight>
                  <a:srgbClr val="FFFFFF"/>
                </a:highlight>
                <a:latin typeface="IBM Plex Sans"/>
                <a:ea typeface="IBM Plex Sans"/>
                <a:cs typeface="IBM Plex Sans"/>
                <a:sym typeface="IBM Plex Sans"/>
              </a:rPr>
              <a:t>2.	Используя СТЕ, подсчитайте количество активных пользователей . Задайте псевдоним результирующему окну. Пример:</a:t>
            </a:r>
            <a:endParaRPr dirty="0">
              <a:solidFill>
                <a:srgbClr val="111111"/>
              </a:solidFill>
              <a:highlight>
                <a:srgbClr val="FFFFFF"/>
              </a:highlight>
              <a:latin typeface="IBM Plex Sans"/>
              <a:ea typeface="IBM Plex Sans"/>
              <a:cs typeface="IBM Plex Sans"/>
              <a:sym typeface="IBM Plex Sans"/>
            </a:endParaRPr>
          </a:p>
          <a:p>
            <a:pPr marL="0" lvl="0" indent="0" algn="l" rtl="0">
              <a:lnSpc>
                <a:spcPct val="160000"/>
              </a:lnSpc>
              <a:spcBef>
                <a:spcPts val="1700"/>
              </a:spcBef>
              <a:spcAft>
                <a:spcPts val="0"/>
              </a:spcAft>
              <a:buNone/>
            </a:pPr>
            <a:r>
              <a:rPr lang="ru-RU" dirty="0">
                <a:solidFill>
                  <a:srgbClr val="111111"/>
                </a:solidFill>
                <a:highlight>
                  <a:srgbClr val="FFFFFF"/>
                </a:highlight>
                <a:latin typeface="IBM Plex Sans"/>
                <a:ea typeface="IBM Plex Sans"/>
                <a:cs typeface="IBM Plex Sans"/>
                <a:sym typeface="IBM Plex Sans"/>
              </a:rPr>
              <a:t>3. 	С помощью СТЕ реализуйте таблицу квадратов чисел от 1 до 10:</a:t>
            </a:r>
            <a:br>
              <a:rPr lang="ru-RU" dirty="0">
                <a:solidFill>
                  <a:srgbClr val="111111"/>
                </a:solidFill>
                <a:highlight>
                  <a:srgbClr val="FFFFFF"/>
                </a:highlight>
                <a:latin typeface="IBM Plex Sans"/>
                <a:ea typeface="IBM Plex Sans"/>
                <a:cs typeface="IBM Plex Sans"/>
                <a:sym typeface="IBM Plex Sans"/>
              </a:rPr>
            </a:br>
            <a:r>
              <a:rPr lang="ru-RU" dirty="0">
                <a:solidFill>
                  <a:srgbClr val="111111"/>
                </a:solidFill>
                <a:highlight>
                  <a:srgbClr val="FFFFFF"/>
                </a:highlight>
                <a:latin typeface="IBM Plex Sans"/>
                <a:ea typeface="IBM Plex Sans"/>
                <a:cs typeface="IBM Plex Sans"/>
                <a:sym typeface="IBM Plex Sans"/>
              </a:rPr>
              <a:t>(пример для чисел от 1 до 3)</a:t>
            </a:r>
            <a:endParaRPr dirty="0">
              <a:solidFill>
                <a:srgbClr val="111111"/>
              </a:solidFill>
              <a:highlight>
                <a:srgbClr val="FFFFFF"/>
              </a:highlight>
              <a:latin typeface="IBM Plex Sans"/>
              <a:ea typeface="IBM Plex Sans"/>
              <a:cs typeface="IBM Plex Sans"/>
              <a:sym typeface="IBM Plex Sans"/>
            </a:endParaRPr>
          </a:p>
          <a:p>
            <a:pPr marL="0" lvl="0" indent="0" algn="l" rtl="0">
              <a:lnSpc>
                <a:spcPct val="160000"/>
              </a:lnSpc>
              <a:spcBef>
                <a:spcPts val="1700"/>
              </a:spcBef>
              <a:spcAft>
                <a:spcPts val="1700"/>
              </a:spcAft>
              <a:buClr>
                <a:schemeClr val="dk1"/>
              </a:buClr>
              <a:buSzPts val="1100"/>
              <a:buFont typeface="Arial"/>
              <a:buNone/>
            </a:pPr>
            <a:endParaRPr dirty="0">
              <a:solidFill>
                <a:srgbClr val="111111"/>
              </a:solidFill>
              <a:highlight>
                <a:srgbClr val="FFFFFF"/>
              </a:highlight>
              <a:latin typeface="IBM Plex Sans"/>
              <a:ea typeface="IBM Plex Sans"/>
              <a:cs typeface="IBM Plex Sans"/>
              <a:sym typeface="IBM Plex Sans"/>
            </a:endParaRPr>
          </a:p>
        </p:txBody>
      </p:sp>
      <p:pic>
        <p:nvPicPr>
          <p:cNvPr id="452" name="Google Shape;452;p68"/>
          <p:cNvPicPr preferRelativeResize="0"/>
          <p:nvPr/>
        </p:nvPicPr>
        <p:blipFill rotWithShape="1">
          <a:blip r:embed="rId3">
            <a:alphaModFix/>
          </a:blip>
          <a:srcRect b="61461"/>
          <a:stretch/>
        </p:blipFill>
        <p:spPr>
          <a:xfrm>
            <a:off x="4101788" y="4071900"/>
            <a:ext cx="1103675" cy="730025"/>
          </a:xfrm>
          <a:prstGeom prst="rect">
            <a:avLst/>
          </a:prstGeom>
          <a:noFill/>
          <a:ln>
            <a:noFill/>
          </a:ln>
        </p:spPr>
      </p:pic>
      <p:pic>
        <p:nvPicPr>
          <p:cNvPr id="453" name="Google Shape;453;p68"/>
          <p:cNvPicPr preferRelativeResize="0"/>
          <p:nvPr/>
        </p:nvPicPr>
        <p:blipFill>
          <a:blip r:embed="rId4">
            <a:alphaModFix/>
          </a:blip>
          <a:stretch>
            <a:fillRect/>
          </a:stretch>
        </p:blipFill>
        <p:spPr>
          <a:xfrm>
            <a:off x="4151419" y="3317438"/>
            <a:ext cx="1148166" cy="46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p>
            <a:pPr marL="0" lvl="0" indent="0" algn="l" rtl="0">
              <a:lnSpc>
                <a:spcPct val="100000"/>
              </a:lnSpc>
              <a:spcBef>
                <a:spcPts val="0"/>
              </a:spcBef>
              <a:spcAft>
                <a:spcPts val="0"/>
              </a:spcAft>
              <a:buSzPts val="4400"/>
              <a:buNone/>
            </a:pPr>
            <a:r>
              <a:rPr lang="ru-RU"/>
              <a:t>Ваши вопросы?</a:t>
            </a:r>
            <a:endParaRPr/>
          </a:p>
          <a:p>
            <a:pPr marL="0" lvl="0" indent="0" algn="l" rtl="0">
              <a:lnSpc>
                <a:spcPct val="100000"/>
              </a:lnSpc>
              <a:spcBef>
                <a:spcPts val="0"/>
              </a:spcBef>
              <a:spcAft>
                <a:spcPts val="0"/>
              </a:spcAft>
              <a:buSzPts val="4400"/>
              <a:buNone/>
            </a:pPr>
            <a:endParaRPr/>
          </a:p>
          <a:p>
            <a:pPr marL="0" lvl="0" indent="0" algn="l" rtl="0">
              <a:lnSpc>
                <a:spcPct val="100000"/>
              </a:lnSpc>
              <a:spcBef>
                <a:spcPts val="0"/>
              </a:spcBef>
              <a:spcAft>
                <a:spcPts val="0"/>
              </a:spcAft>
              <a:buSzPts val="4400"/>
              <a:buNone/>
            </a:pPr>
            <a:r>
              <a:rPr lang="ru-RU"/>
              <a:t>Перерыв</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0"/>
          <p:cNvSpPr txBox="1">
            <a:spLocks noGrp="1"/>
          </p:cNvSpPr>
          <p:nvPr>
            <p:ph type="title"/>
          </p:nvPr>
        </p:nvSpPr>
        <p:spPr>
          <a:xfrm>
            <a:off x="431050" y="621800"/>
            <a:ext cx="5995200" cy="598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a:t>Оконные функции</a:t>
            </a:r>
            <a:endParaRPr/>
          </a:p>
        </p:txBody>
      </p:sp>
      <p:pic>
        <p:nvPicPr>
          <p:cNvPr id="464" name="Google Shape;464;p70"/>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465" name="Google Shape;465;p70"/>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pic>
        <p:nvPicPr>
          <p:cNvPr id="466" name="Google Shape;466;p70"/>
          <p:cNvPicPr preferRelativeResize="0"/>
          <p:nvPr/>
        </p:nvPicPr>
        <p:blipFill>
          <a:blip r:embed="rId4">
            <a:alphaModFix/>
          </a:blip>
          <a:stretch>
            <a:fillRect/>
          </a:stretch>
        </p:blipFill>
        <p:spPr>
          <a:xfrm>
            <a:off x="431050" y="1439875"/>
            <a:ext cx="4459750" cy="3055850"/>
          </a:xfrm>
          <a:prstGeom prst="rect">
            <a:avLst/>
          </a:prstGeom>
          <a:noFill/>
          <a:ln>
            <a:noFill/>
          </a:ln>
        </p:spPr>
      </p:pic>
      <p:sp>
        <p:nvSpPr>
          <p:cNvPr id="467" name="Google Shape;467;p70"/>
          <p:cNvSpPr txBox="1"/>
          <p:nvPr/>
        </p:nvSpPr>
        <p:spPr>
          <a:xfrm>
            <a:off x="4960000" y="2133525"/>
            <a:ext cx="4114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b="1">
                <a:solidFill>
                  <a:schemeClr val="accent1"/>
                </a:solidFill>
                <a:latin typeface="IBM Plex Sans"/>
                <a:ea typeface="IBM Plex Sans"/>
                <a:cs typeface="IBM Plex Sans"/>
                <a:sym typeface="IBM Plex Sans"/>
              </a:rPr>
              <a:t>SELECT</a:t>
            </a:r>
            <a:endParaRPr b="1">
              <a:solidFill>
                <a:schemeClr val="accent1"/>
              </a:solidFill>
              <a:latin typeface="IBM Plex Sans"/>
              <a:ea typeface="IBM Plex Sans"/>
              <a:cs typeface="IBM Plex Sans"/>
              <a:sym typeface="IBM Plex Sans"/>
            </a:endParaRPr>
          </a:p>
          <a:p>
            <a:pPr marL="0" lvl="0" indent="0" algn="l" rtl="0">
              <a:spcBef>
                <a:spcPts val="0"/>
              </a:spcBef>
              <a:spcAft>
                <a:spcPts val="0"/>
              </a:spcAft>
              <a:buNone/>
            </a:pPr>
            <a:r>
              <a:rPr lang="ru-RU" b="1">
                <a:latin typeface="IBM Plex Sans"/>
                <a:ea typeface="IBM Plex Sans"/>
                <a:cs typeface="IBM Plex Sans"/>
                <a:sym typeface="IBM Plex Sans"/>
              </a:rPr>
              <a:t>Название функции (столбец для вычислений) </a:t>
            </a:r>
            <a:endParaRPr b="1">
              <a:latin typeface="IBM Plex Sans"/>
              <a:ea typeface="IBM Plex Sans"/>
              <a:cs typeface="IBM Plex Sans"/>
              <a:sym typeface="IBM Plex Sans"/>
            </a:endParaRPr>
          </a:p>
          <a:p>
            <a:pPr marL="0" lvl="0" indent="0" algn="l" rtl="0">
              <a:spcBef>
                <a:spcPts val="0"/>
              </a:spcBef>
              <a:spcAft>
                <a:spcPts val="0"/>
              </a:spcAft>
              <a:buNone/>
            </a:pPr>
            <a:r>
              <a:rPr lang="ru-RU" b="1">
                <a:solidFill>
                  <a:schemeClr val="accent1"/>
                </a:solidFill>
                <a:latin typeface="IBM Plex Sans"/>
                <a:ea typeface="IBM Plex Sans"/>
                <a:cs typeface="IBM Plex Sans"/>
                <a:sym typeface="IBM Plex Sans"/>
              </a:rPr>
              <a:t>OVER </a:t>
            </a:r>
            <a:r>
              <a:rPr lang="ru-RU" b="1">
                <a:latin typeface="IBM Plex Sans"/>
                <a:ea typeface="IBM Plex Sans"/>
                <a:cs typeface="IBM Plex Sans"/>
                <a:sym typeface="IBM Plex Sans"/>
              </a:rPr>
              <a:t>(</a:t>
            </a:r>
            <a:endParaRPr b="1">
              <a:latin typeface="IBM Plex Sans"/>
              <a:ea typeface="IBM Plex Sans"/>
              <a:cs typeface="IBM Plex Sans"/>
              <a:sym typeface="IBM Plex Sans"/>
            </a:endParaRPr>
          </a:p>
          <a:p>
            <a:pPr marL="0" lvl="0" indent="0" algn="l" rtl="0">
              <a:spcBef>
                <a:spcPts val="0"/>
              </a:spcBef>
              <a:spcAft>
                <a:spcPts val="0"/>
              </a:spcAft>
              <a:buNone/>
            </a:pPr>
            <a:r>
              <a:rPr lang="ru-RU" b="1">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PARTITION BY</a:t>
            </a:r>
            <a:r>
              <a:rPr lang="ru-RU" b="1">
                <a:latin typeface="IBM Plex Sans"/>
                <a:ea typeface="IBM Plex Sans"/>
                <a:cs typeface="IBM Plex Sans"/>
                <a:sym typeface="IBM Plex Sans"/>
              </a:rPr>
              <a:t> столбец для группировки</a:t>
            </a:r>
            <a:endParaRPr b="1">
              <a:latin typeface="IBM Plex Sans"/>
              <a:ea typeface="IBM Plex Sans"/>
              <a:cs typeface="IBM Plex Sans"/>
              <a:sym typeface="IBM Plex Sans"/>
            </a:endParaRPr>
          </a:p>
          <a:p>
            <a:pPr marL="0" lvl="0" indent="0" algn="l" rtl="0">
              <a:spcBef>
                <a:spcPts val="0"/>
              </a:spcBef>
              <a:spcAft>
                <a:spcPts val="0"/>
              </a:spcAft>
              <a:buNone/>
            </a:pPr>
            <a:r>
              <a:rPr lang="ru-RU" b="1">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ORDER BY</a:t>
            </a:r>
            <a:r>
              <a:rPr lang="ru-RU" b="1">
                <a:latin typeface="IBM Plex Sans"/>
                <a:ea typeface="IBM Plex Sans"/>
                <a:cs typeface="IBM Plex Sans"/>
                <a:sym typeface="IBM Plex Sans"/>
              </a:rPr>
              <a:t> столбец для сортировки</a:t>
            </a:r>
            <a:endParaRPr b="1">
              <a:latin typeface="IBM Plex Sans"/>
              <a:ea typeface="IBM Plex Sans"/>
              <a:cs typeface="IBM Plex Sans"/>
              <a:sym typeface="IBM Plex Sans"/>
            </a:endParaRPr>
          </a:p>
          <a:p>
            <a:pPr marL="0" lvl="0" indent="0" algn="l" rtl="0">
              <a:spcBef>
                <a:spcPts val="0"/>
              </a:spcBef>
              <a:spcAft>
                <a:spcPts val="0"/>
              </a:spcAft>
              <a:buNone/>
            </a:pPr>
            <a:r>
              <a:rPr lang="ru-RU" b="1">
                <a:latin typeface="IBM Plex Sans"/>
                <a:ea typeface="IBM Plex Sans"/>
                <a:cs typeface="IBM Plex Sans"/>
                <a:sym typeface="IBM Plex Sans"/>
              </a:rPr>
              <a:t>      </a:t>
            </a:r>
            <a:r>
              <a:rPr lang="ru-RU" b="1">
                <a:solidFill>
                  <a:schemeClr val="accent1"/>
                </a:solidFill>
                <a:latin typeface="IBM Plex Sans"/>
                <a:ea typeface="IBM Plex Sans"/>
                <a:cs typeface="IBM Plex Sans"/>
                <a:sym typeface="IBM Plex Sans"/>
              </a:rPr>
              <a:t>ROWS </a:t>
            </a:r>
            <a:r>
              <a:rPr lang="ru-RU" b="1">
                <a:latin typeface="IBM Plex Sans"/>
                <a:ea typeface="IBM Plex Sans"/>
                <a:cs typeface="IBM Plex Sans"/>
                <a:sym typeface="IBM Plex Sans"/>
              </a:rPr>
              <a:t>или </a:t>
            </a:r>
            <a:r>
              <a:rPr lang="ru-RU" b="1">
                <a:solidFill>
                  <a:schemeClr val="accent1"/>
                </a:solidFill>
                <a:latin typeface="IBM Plex Sans"/>
                <a:ea typeface="IBM Plex Sans"/>
                <a:cs typeface="IBM Plex Sans"/>
                <a:sym typeface="IBM Plex Sans"/>
              </a:rPr>
              <a:t>RANGE </a:t>
            </a:r>
            <a:r>
              <a:rPr lang="ru-RU" b="1">
                <a:latin typeface="IBM Plex Sans"/>
                <a:ea typeface="IBM Plex Sans"/>
                <a:cs typeface="IBM Plex Sans"/>
                <a:sym typeface="IBM Plex Sans"/>
              </a:rPr>
              <a:t>выражение для ограничения строк в пределах группы</a:t>
            </a:r>
            <a:endParaRPr b="1">
              <a:latin typeface="IBM Plex Sans"/>
              <a:ea typeface="IBM Plex Sans"/>
              <a:cs typeface="IBM Plex Sans"/>
              <a:sym typeface="IBM Plex Sans"/>
            </a:endParaRPr>
          </a:p>
          <a:p>
            <a:pPr marL="0" lvl="0" indent="0" algn="l" rtl="0">
              <a:spcBef>
                <a:spcPts val="0"/>
              </a:spcBef>
              <a:spcAft>
                <a:spcPts val="0"/>
              </a:spcAft>
              <a:buNone/>
            </a:pPr>
            <a:r>
              <a:rPr lang="ru-RU" b="1">
                <a:latin typeface="IBM Plex Sans"/>
                <a:ea typeface="IBM Plex Sans"/>
                <a:cs typeface="IBM Plex Sans"/>
                <a:sym typeface="IBM Plex Sans"/>
              </a:rPr>
              <a:t>      )</a:t>
            </a:r>
            <a:endParaRPr b="1">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431050" y="621800"/>
            <a:ext cx="5995200" cy="598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a:t>Таблица для работы</a:t>
            </a:r>
            <a:endParaRPr/>
          </a:p>
        </p:txBody>
      </p:sp>
      <p:pic>
        <p:nvPicPr>
          <p:cNvPr id="473" name="Google Shape;473;p71"/>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474" name="Google Shape;474;p71"/>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pic>
        <p:nvPicPr>
          <p:cNvPr id="475" name="Google Shape;475;p71"/>
          <p:cNvPicPr preferRelativeResize="0"/>
          <p:nvPr/>
        </p:nvPicPr>
        <p:blipFill>
          <a:blip r:embed="rId4">
            <a:alphaModFix/>
          </a:blip>
          <a:stretch>
            <a:fillRect/>
          </a:stretch>
        </p:blipFill>
        <p:spPr>
          <a:xfrm>
            <a:off x="681775" y="1729561"/>
            <a:ext cx="6313398" cy="27656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2"/>
          <p:cNvSpPr txBox="1">
            <a:spLocks noGrp="1"/>
          </p:cNvSpPr>
          <p:nvPr>
            <p:ph type="title"/>
          </p:nvPr>
        </p:nvSpPr>
        <p:spPr>
          <a:xfrm>
            <a:off x="490600" y="703100"/>
            <a:ext cx="57348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ru-RU"/>
              <a:t>Задача:</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2600"/>
              <a:buNone/>
            </a:pPr>
            <a:endParaRPr/>
          </a:p>
        </p:txBody>
      </p:sp>
      <p:pic>
        <p:nvPicPr>
          <p:cNvPr id="481" name="Google Shape;481;p72"/>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482" name="Google Shape;482;p72"/>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sp>
        <p:nvSpPr>
          <p:cNvPr id="483" name="Google Shape;483;p72"/>
          <p:cNvSpPr txBox="1"/>
          <p:nvPr/>
        </p:nvSpPr>
        <p:spPr>
          <a:xfrm>
            <a:off x="490600" y="1974750"/>
            <a:ext cx="5840700" cy="169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dirty="0">
                <a:latin typeface="IBM Plex Sans"/>
                <a:ea typeface="IBM Plex Sans"/>
                <a:cs typeface="IBM Plex Sans"/>
                <a:sym typeface="IBM Plex Sans"/>
              </a:rPr>
              <a:t>Собрать </a:t>
            </a:r>
            <a:r>
              <a:rPr lang="ru-RU" b="1" dirty="0" err="1">
                <a:latin typeface="IBM Plex Sans"/>
                <a:ea typeface="IBM Plex Sans"/>
                <a:cs typeface="IBM Plex Sans"/>
                <a:sym typeface="IBM Plex Sans"/>
              </a:rPr>
              <a:t>дэшборд</a:t>
            </a:r>
            <a:r>
              <a:rPr lang="ru-RU" b="1" dirty="0">
                <a:latin typeface="IBM Plex Sans"/>
                <a:ea typeface="IBM Plex Sans"/>
                <a:cs typeface="IBM Plex Sans"/>
                <a:sym typeface="IBM Plex Sans"/>
              </a:rPr>
              <a:t>, в котором содержится информация о максимальной задолженности в каждом банке, а также средний размер процентной ставки в каждом банке в зависимости от сегмента и количество договоров всего всем банкам</a:t>
            </a:r>
            <a:endParaRPr b="1" dirty="0">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3"/>
          <p:cNvSpPr txBox="1">
            <a:spLocks noGrp="1"/>
          </p:cNvSpPr>
          <p:nvPr>
            <p:ph type="title"/>
          </p:nvPr>
        </p:nvSpPr>
        <p:spPr>
          <a:xfrm>
            <a:off x="490600" y="703100"/>
            <a:ext cx="57348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ru-RU"/>
              <a:t>Задача:</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2600"/>
              <a:buNone/>
            </a:pPr>
            <a:endParaRPr/>
          </a:p>
        </p:txBody>
      </p:sp>
      <p:pic>
        <p:nvPicPr>
          <p:cNvPr id="489" name="Google Shape;489;p73"/>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490" name="Google Shape;490;p73"/>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pic>
        <p:nvPicPr>
          <p:cNvPr id="491" name="Google Shape;491;p73"/>
          <p:cNvPicPr preferRelativeResize="0"/>
          <p:nvPr/>
        </p:nvPicPr>
        <p:blipFill>
          <a:blip r:embed="rId4">
            <a:alphaModFix/>
          </a:blip>
          <a:stretch>
            <a:fillRect/>
          </a:stretch>
        </p:blipFill>
        <p:spPr>
          <a:xfrm>
            <a:off x="440700" y="1961675"/>
            <a:ext cx="7113101" cy="2765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4"/>
          <p:cNvSpPr txBox="1">
            <a:spLocks noGrp="1"/>
          </p:cNvSpPr>
          <p:nvPr>
            <p:ph type="title"/>
          </p:nvPr>
        </p:nvSpPr>
        <p:spPr>
          <a:xfrm>
            <a:off x="490600" y="703100"/>
            <a:ext cx="5734800" cy="436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dirty="0" err="1"/>
              <a:t>Проранжируем</a:t>
            </a:r>
            <a:r>
              <a:rPr lang="ru-RU" dirty="0"/>
              <a:t> таблицу по убыванию количества ревизий:</a:t>
            </a:r>
            <a:endParaRPr dirty="0"/>
          </a:p>
        </p:txBody>
      </p:sp>
      <p:pic>
        <p:nvPicPr>
          <p:cNvPr id="497" name="Google Shape;497;p74"/>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498" name="Google Shape;498;p74"/>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pic>
        <p:nvPicPr>
          <p:cNvPr id="499" name="Google Shape;499;p74"/>
          <p:cNvPicPr preferRelativeResize="0"/>
          <p:nvPr/>
        </p:nvPicPr>
        <p:blipFill>
          <a:blip r:embed="rId4">
            <a:alphaModFix/>
          </a:blip>
          <a:stretch>
            <a:fillRect/>
          </a:stretch>
        </p:blipFill>
        <p:spPr>
          <a:xfrm>
            <a:off x="4608525" y="1598600"/>
            <a:ext cx="2622275" cy="3429726"/>
          </a:xfrm>
          <a:prstGeom prst="rect">
            <a:avLst/>
          </a:prstGeom>
          <a:noFill/>
          <a:ln>
            <a:noFill/>
          </a:ln>
        </p:spPr>
      </p:pic>
      <p:pic>
        <p:nvPicPr>
          <p:cNvPr id="500" name="Google Shape;500;p74"/>
          <p:cNvPicPr preferRelativeResize="0"/>
          <p:nvPr/>
        </p:nvPicPr>
        <p:blipFill>
          <a:blip r:embed="rId5">
            <a:alphaModFix/>
          </a:blip>
          <a:stretch>
            <a:fillRect/>
          </a:stretch>
        </p:blipFill>
        <p:spPr>
          <a:xfrm>
            <a:off x="225350" y="1598600"/>
            <a:ext cx="4242724" cy="3429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5"/>
          <p:cNvSpPr txBox="1">
            <a:spLocks noGrp="1"/>
          </p:cNvSpPr>
          <p:nvPr>
            <p:ph type="title"/>
          </p:nvPr>
        </p:nvSpPr>
        <p:spPr>
          <a:xfrm>
            <a:off x="490600" y="703100"/>
            <a:ext cx="5734800" cy="57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r>
              <a:rPr lang="ru-RU"/>
              <a:t>Задача:</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2600"/>
              <a:buNone/>
            </a:pPr>
            <a:endParaRPr/>
          </a:p>
        </p:txBody>
      </p:sp>
      <p:pic>
        <p:nvPicPr>
          <p:cNvPr id="506" name="Google Shape;506;p75"/>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507" name="Google Shape;507;p75"/>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sp>
        <p:nvSpPr>
          <p:cNvPr id="508" name="Google Shape;508;p75"/>
          <p:cNvSpPr txBox="1"/>
          <p:nvPr/>
        </p:nvSpPr>
        <p:spPr>
          <a:xfrm>
            <a:off x="490600" y="1439875"/>
            <a:ext cx="5840700" cy="40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dirty="0">
                <a:latin typeface="IBM Plex Sans"/>
                <a:ea typeface="IBM Plex Sans"/>
                <a:cs typeface="IBM Plex Sans"/>
                <a:sym typeface="IBM Plex Sans"/>
              </a:rPr>
              <a:t>Найти второй отдел во всех банках по количеству ревизий.</a:t>
            </a:r>
            <a:endParaRPr b="1" dirty="0">
              <a:latin typeface="IBM Plex Sans"/>
              <a:ea typeface="IBM Plex Sans"/>
              <a:cs typeface="IBM Plex Sans"/>
              <a:sym typeface="IBM Plex Sans"/>
            </a:endParaRPr>
          </a:p>
        </p:txBody>
      </p:sp>
      <p:sp>
        <p:nvSpPr>
          <p:cNvPr id="509" name="Google Shape;509;p75"/>
          <p:cNvSpPr txBox="1"/>
          <p:nvPr/>
        </p:nvSpPr>
        <p:spPr>
          <a:xfrm>
            <a:off x="611225" y="1999950"/>
            <a:ext cx="6384000" cy="1369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SELECT</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333333"/>
                </a:solidFill>
                <a:latin typeface="IBM Plex Sans"/>
                <a:ea typeface="IBM Plex Sans"/>
                <a:cs typeface="IBM Plex Sans"/>
                <a:sym typeface="IBM Plex Sans"/>
              </a:rPr>
              <a:t>MAX</a:t>
            </a:r>
            <a:r>
              <a:rPr lang="ru-RU" b="1" dirty="0">
                <a:solidFill>
                  <a:srgbClr val="333333"/>
                </a:solidFill>
                <a:highlight>
                  <a:srgbClr val="FFFFFF"/>
                </a:highlight>
                <a:latin typeface="IBM Plex Sans"/>
                <a:ea typeface="IBM Plex Sans"/>
                <a:cs typeface="IBM Plex Sans"/>
                <a:sym typeface="IBM Plex Sans"/>
              </a:rPr>
              <a:t>(</a:t>
            </a:r>
            <a:r>
              <a:rPr lang="ru-RU" b="1" dirty="0" err="1">
                <a:solidFill>
                  <a:srgbClr val="333333"/>
                </a:solidFill>
                <a:highlight>
                  <a:srgbClr val="FFFFFF"/>
                </a:highlight>
                <a:latin typeface="IBM Plex Sans"/>
                <a:ea typeface="IBM Plex Sans"/>
                <a:cs typeface="IBM Plex Sans"/>
                <a:sym typeface="IBM Plex Sans"/>
              </a:rPr>
              <a:t>count_revisions</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ms</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FROM</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Table_Rev</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WHERE</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count_revisions</a:t>
            </a:r>
            <a:r>
              <a:rPr lang="ru-RU" b="1" dirty="0">
                <a:solidFill>
                  <a:srgbClr val="333333"/>
                </a:solidFill>
                <a:latin typeface="IBM Plex Sans"/>
                <a:ea typeface="IBM Plex Sans"/>
                <a:cs typeface="IBM Plex Sans"/>
                <a:sym typeface="IBM Plex Sans"/>
              </a:rPr>
              <a:t>!=</a:t>
            </a:r>
            <a:r>
              <a:rPr lang="ru-RU" b="1" dirty="0">
                <a:solidFill>
                  <a:srgbClr val="333333"/>
                </a:solidFill>
                <a:highlight>
                  <a:srgbClr val="FFFFFF"/>
                </a:highlight>
                <a:latin typeface="IBM Plex Sans"/>
                <a:ea typeface="IBM Plex Sans"/>
                <a:cs typeface="IBM Plex Sans"/>
                <a:sym typeface="IBM Plex Sans"/>
              </a:rPr>
              <a:t>(</a:t>
            </a:r>
            <a:r>
              <a:rPr lang="ru-RU" b="1" dirty="0">
                <a:solidFill>
                  <a:srgbClr val="D73A49"/>
                </a:solidFill>
                <a:latin typeface="IBM Plex Sans"/>
                <a:ea typeface="IBM Plex Sans"/>
                <a:cs typeface="IBM Plex Sans"/>
                <a:sym typeface="IBM Plex Sans"/>
              </a:rPr>
              <a:t>SELECT</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333333"/>
                </a:solidFill>
                <a:latin typeface="IBM Plex Sans"/>
                <a:ea typeface="IBM Plex Sans"/>
                <a:cs typeface="IBM Plex Sans"/>
                <a:sym typeface="IBM Plex Sans"/>
              </a:rPr>
              <a:t>MAX</a:t>
            </a:r>
            <a:r>
              <a:rPr lang="ru-RU" b="1" dirty="0">
                <a:solidFill>
                  <a:srgbClr val="333333"/>
                </a:solidFill>
                <a:highlight>
                  <a:srgbClr val="FFFFFF"/>
                </a:highlight>
                <a:latin typeface="IBM Plex Sans"/>
                <a:ea typeface="IBM Plex Sans"/>
                <a:cs typeface="IBM Plex Sans"/>
                <a:sym typeface="IBM Plex Sans"/>
              </a:rPr>
              <a:t>(</a:t>
            </a:r>
            <a:r>
              <a:rPr lang="ru-RU" b="1" dirty="0" err="1">
                <a:solidFill>
                  <a:srgbClr val="333333"/>
                </a:solidFill>
                <a:highlight>
                  <a:srgbClr val="FFFFFF"/>
                </a:highlight>
                <a:latin typeface="IBM Plex Sans"/>
                <a:ea typeface="IBM Plex Sans"/>
                <a:cs typeface="IBM Plex Sans"/>
                <a:sym typeface="IBM Plex Sans"/>
              </a:rPr>
              <a:t>count_revisions</a:t>
            </a:r>
            <a:r>
              <a:rPr lang="ru-RU" b="1" dirty="0">
                <a:solidFill>
                  <a:srgbClr val="333333"/>
                </a:solidFill>
                <a:highlight>
                  <a:srgbClr val="FFFFFF"/>
                </a:highlight>
                <a:latin typeface="IBM Plex Sans"/>
                <a:ea typeface="IBM Plex Sans"/>
                <a:cs typeface="IBM Plex Sans"/>
                <a:sym typeface="IBM Plex Sans"/>
              </a:rPr>
              <a:t>)</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D73A49"/>
                </a:solidFill>
                <a:latin typeface="IBM Plex Sans"/>
                <a:ea typeface="IBM Plex Sans"/>
                <a:cs typeface="IBM Plex Sans"/>
                <a:sym typeface="IBM Plex Sans"/>
              </a:rPr>
              <a:t>FROM</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Table_Rev</a:t>
            </a:r>
            <a:r>
              <a:rPr lang="ru-RU" b="1" dirty="0">
                <a:solidFill>
                  <a:srgbClr val="333333"/>
                </a:solidFill>
                <a:highlight>
                  <a:srgbClr val="FFFFFF"/>
                </a:highlight>
                <a:latin typeface="IBM Plex Sans"/>
                <a:ea typeface="IBM Plex Sans"/>
                <a:cs typeface="IBM Plex Sans"/>
                <a:sym typeface="IBM Plex Sans"/>
              </a:rPr>
              <a:t>)</a:t>
            </a:r>
            <a:endParaRPr b="1" dirty="0">
              <a:latin typeface="IBM Plex Sans"/>
              <a:ea typeface="IBM Plex Sans"/>
              <a:cs typeface="IBM Plex Sans"/>
              <a:sym typeface="IBM Plex Sans"/>
            </a:endParaRPr>
          </a:p>
        </p:txBody>
      </p:sp>
      <p:sp>
        <p:nvSpPr>
          <p:cNvPr id="510" name="Google Shape;510;p75"/>
          <p:cNvSpPr txBox="1"/>
          <p:nvPr/>
        </p:nvSpPr>
        <p:spPr>
          <a:xfrm>
            <a:off x="490600" y="3717050"/>
            <a:ext cx="638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RU">
                <a:solidFill>
                  <a:schemeClr val="dk1"/>
                </a:solidFill>
                <a:highlight>
                  <a:srgbClr val="FFFFFF"/>
                </a:highlight>
                <a:latin typeface="IBM Plex Sans"/>
                <a:ea typeface="IBM Plex Sans"/>
                <a:cs typeface="IBM Plex Sans"/>
                <a:sym typeface="IBM Plex Sans"/>
              </a:rPr>
              <a:t>Но если речь идет не про второй отдел, а про третий? </a:t>
            </a:r>
            <a:endParaRPr>
              <a:solidFill>
                <a:schemeClr val="dk1"/>
              </a:solidFill>
              <a:highlight>
                <a:srgbClr val="FFFFFF"/>
              </a:highlight>
              <a:latin typeface="IBM Plex Sans"/>
              <a:ea typeface="IBM Plex Sans"/>
              <a:cs typeface="IBM Plex Sans"/>
              <a:sym typeface="IBM Plex Sans"/>
            </a:endParaRPr>
          </a:p>
          <a:p>
            <a:pPr marL="0" lvl="0" indent="0" algn="l" rtl="0">
              <a:spcBef>
                <a:spcPts val="0"/>
              </a:spcBef>
              <a:spcAft>
                <a:spcPts val="0"/>
              </a:spcAft>
              <a:buNone/>
            </a:pPr>
            <a:r>
              <a:rPr lang="ru-RU">
                <a:solidFill>
                  <a:schemeClr val="dk1"/>
                </a:solidFill>
                <a:highlight>
                  <a:srgbClr val="FFFFFF"/>
                </a:highlight>
                <a:latin typeface="IBM Plex Sans"/>
                <a:ea typeface="IBM Plex Sans"/>
                <a:cs typeface="IBM Plex Sans"/>
                <a:sym typeface="IBM Plex Sans"/>
              </a:rPr>
              <a:t>Уже сложнее. Именно поэтому, попробуйте воспользоваться оконной функцией</a:t>
            </a:r>
            <a:endParaRPr>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540000" y="720000"/>
            <a:ext cx="8064000" cy="36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Font typeface="IBM Plex Sans SemiBold"/>
              <a:buNone/>
            </a:pPr>
            <a:r>
              <a:rPr lang="ru-RU"/>
              <a:t>План на сегодня:</a:t>
            </a:r>
            <a:endParaRPr/>
          </a:p>
        </p:txBody>
      </p:sp>
      <p:sp>
        <p:nvSpPr>
          <p:cNvPr id="320" name="Google Shape;320;p49"/>
          <p:cNvSpPr txBox="1">
            <a:spLocks noGrp="1"/>
          </p:cNvSpPr>
          <p:nvPr>
            <p:ph type="subTitle" idx="2"/>
          </p:nvPr>
        </p:nvSpPr>
        <p:spPr>
          <a:xfrm>
            <a:off x="536400" y="1336200"/>
            <a:ext cx="8064000" cy="34200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SzPts val="1800"/>
              <a:buChar char="➔"/>
            </a:pPr>
            <a:r>
              <a:rPr lang="ru-RU" sz="1800" dirty="0" err="1"/>
              <a:t>Quiz</a:t>
            </a:r>
            <a:r>
              <a:rPr lang="ru-RU" sz="1800" dirty="0"/>
              <a:t>!</a:t>
            </a:r>
            <a:endParaRPr sz="1800" dirty="0"/>
          </a:p>
          <a:p>
            <a:pPr marL="457200" marR="0" lvl="0" indent="-342900" algn="l" rtl="0">
              <a:lnSpc>
                <a:spcPct val="100000"/>
              </a:lnSpc>
              <a:spcBef>
                <a:spcPts val="600"/>
              </a:spcBef>
              <a:spcAft>
                <a:spcPts val="0"/>
              </a:spcAft>
              <a:buSzPts val="1800"/>
              <a:buChar char="➔"/>
            </a:pPr>
            <a:r>
              <a:rPr lang="ru-RU" sz="1800" dirty="0"/>
              <a:t>Рекурсивные СТЕ</a:t>
            </a:r>
            <a:endParaRPr sz="1800" dirty="0"/>
          </a:p>
          <a:p>
            <a:pPr marL="457200" lvl="0" indent="-342900" algn="l" rtl="0">
              <a:lnSpc>
                <a:spcPct val="100000"/>
              </a:lnSpc>
              <a:spcBef>
                <a:spcPts val="600"/>
              </a:spcBef>
              <a:spcAft>
                <a:spcPts val="0"/>
              </a:spcAft>
              <a:buSzPts val="1800"/>
              <a:buChar char="➔"/>
            </a:pPr>
            <a:r>
              <a:rPr lang="ru-RU" sz="1800" dirty="0"/>
              <a:t>Перерыв</a:t>
            </a:r>
            <a:endParaRPr sz="1800" dirty="0"/>
          </a:p>
          <a:p>
            <a:pPr marL="457200" lvl="0" indent="-342900" algn="l" rtl="0">
              <a:lnSpc>
                <a:spcPct val="100000"/>
              </a:lnSpc>
              <a:spcBef>
                <a:spcPts val="600"/>
              </a:spcBef>
              <a:spcAft>
                <a:spcPts val="0"/>
              </a:spcAft>
              <a:buSzPts val="1800"/>
              <a:buChar char="➔"/>
            </a:pPr>
            <a:r>
              <a:rPr lang="ru-RU" sz="1800" dirty="0">
                <a:solidFill>
                  <a:schemeClr val="dk1"/>
                </a:solidFill>
              </a:rPr>
              <a:t>Оконные функции</a:t>
            </a:r>
            <a:endParaRPr sz="1800" dirty="0">
              <a:solidFill>
                <a:schemeClr val="dk1"/>
              </a:solidFill>
            </a:endParaRPr>
          </a:p>
          <a:p>
            <a:pPr marL="457200" lvl="0" indent="-342900" algn="l" rtl="0">
              <a:lnSpc>
                <a:spcPct val="100000"/>
              </a:lnSpc>
              <a:spcBef>
                <a:spcPts val="600"/>
              </a:spcBef>
              <a:spcAft>
                <a:spcPts val="600"/>
              </a:spcAft>
              <a:buClr>
                <a:schemeClr val="dk1"/>
              </a:buClr>
              <a:buSzPts val="1800"/>
              <a:buChar char="➔"/>
            </a:pPr>
            <a:r>
              <a:rPr lang="ru-RU" sz="1800" dirty="0">
                <a:solidFill>
                  <a:schemeClr val="dk1"/>
                </a:solidFill>
              </a:rPr>
              <a:t>Домашнее задание</a:t>
            </a:r>
            <a:endParaRPr sz="18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539650" y="703100"/>
            <a:ext cx="5958000" cy="436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a:t>Задача</a:t>
            </a:r>
            <a:endParaRPr/>
          </a:p>
        </p:txBody>
      </p:sp>
      <p:pic>
        <p:nvPicPr>
          <p:cNvPr id="516" name="Google Shape;516;p76"/>
          <p:cNvPicPr preferRelativeResize="0"/>
          <p:nvPr/>
        </p:nvPicPr>
        <p:blipFill rotWithShape="1">
          <a:blip r:embed="rId3">
            <a:alphaModFix/>
          </a:blip>
          <a:srcRect/>
          <a:stretch/>
        </p:blipFill>
        <p:spPr>
          <a:xfrm>
            <a:off x="6995172" y="205032"/>
            <a:ext cx="1868028" cy="1868029"/>
          </a:xfrm>
          <a:prstGeom prst="rect">
            <a:avLst/>
          </a:prstGeom>
          <a:noFill/>
          <a:ln>
            <a:noFill/>
          </a:ln>
        </p:spPr>
      </p:pic>
      <p:sp>
        <p:nvSpPr>
          <p:cNvPr id="517" name="Google Shape;517;p76"/>
          <p:cNvSpPr/>
          <p:nvPr/>
        </p:nvSpPr>
        <p:spPr>
          <a:xfrm>
            <a:off x="6497650" y="669660"/>
            <a:ext cx="1467300" cy="50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ru-RU" sz="2600">
                <a:latin typeface="IBM Plex Sans"/>
                <a:ea typeface="IBM Plex Sans"/>
                <a:cs typeface="IBM Plex Sans"/>
                <a:sym typeface="IBM Plex Sans"/>
              </a:rPr>
              <a:t>20</a:t>
            </a:r>
            <a:r>
              <a:rPr lang="ru-RU" sz="2600" b="0" i="0" u="none" strike="noStrike" cap="none">
                <a:solidFill>
                  <a:srgbClr val="000000"/>
                </a:solidFill>
                <a:latin typeface="IBM Plex Sans"/>
                <a:ea typeface="IBM Plex Sans"/>
                <a:cs typeface="IBM Plex Sans"/>
                <a:sym typeface="IBM Plex Sans"/>
              </a:rPr>
              <a:t> мин</a:t>
            </a:r>
            <a:endParaRPr sz="2600" b="0" i="0" u="none" strike="noStrike" cap="none">
              <a:solidFill>
                <a:srgbClr val="000000"/>
              </a:solidFill>
              <a:latin typeface="IBM Plex Sans"/>
              <a:ea typeface="IBM Plex Sans"/>
              <a:cs typeface="IBM Plex Sans"/>
              <a:sym typeface="IBM Plex Sans"/>
            </a:endParaRPr>
          </a:p>
        </p:txBody>
      </p:sp>
      <p:pic>
        <p:nvPicPr>
          <p:cNvPr id="518" name="Google Shape;518;p76"/>
          <p:cNvPicPr preferRelativeResize="0"/>
          <p:nvPr/>
        </p:nvPicPr>
        <p:blipFill>
          <a:blip r:embed="rId4">
            <a:alphaModFix/>
          </a:blip>
          <a:stretch>
            <a:fillRect/>
          </a:stretch>
        </p:blipFill>
        <p:spPr>
          <a:xfrm>
            <a:off x="5295900" y="2363861"/>
            <a:ext cx="3257550" cy="1685925"/>
          </a:xfrm>
          <a:prstGeom prst="rect">
            <a:avLst/>
          </a:prstGeom>
          <a:noFill/>
          <a:ln>
            <a:noFill/>
          </a:ln>
        </p:spPr>
      </p:pic>
      <p:sp>
        <p:nvSpPr>
          <p:cNvPr id="519" name="Google Shape;519;p76"/>
          <p:cNvSpPr txBox="1"/>
          <p:nvPr/>
        </p:nvSpPr>
        <p:spPr>
          <a:xfrm>
            <a:off x="184550" y="1580950"/>
            <a:ext cx="4659000" cy="2986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With</a:t>
            </a:r>
            <a:r>
              <a:rPr lang="ru-RU" b="1" dirty="0">
                <a:solidFill>
                  <a:srgbClr val="333333"/>
                </a:solidFill>
                <a:highlight>
                  <a:srgbClr val="FFFFFF"/>
                </a:highlight>
                <a:latin typeface="IBM Plex Sans"/>
                <a:ea typeface="IBM Plex Sans"/>
                <a:cs typeface="IBM Plex Sans"/>
                <a:sym typeface="IBM Plex Sans"/>
              </a:rPr>
              <a:t> T_R </a:t>
            </a:r>
            <a:r>
              <a:rPr lang="ru-RU" b="1" dirty="0" err="1">
                <a:solidFill>
                  <a:srgbClr val="D73A49"/>
                </a:solidFill>
                <a:latin typeface="IBM Plex Sans"/>
                <a:ea typeface="IBM Plex Sans"/>
                <a:cs typeface="IBM Plex Sans"/>
                <a:sym typeface="IBM Plex Sans"/>
              </a:rPr>
              <a:t>as</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333333"/>
                </a:solidFill>
                <a:highlight>
                  <a:srgbClr val="FFFFFF"/>
                </a:highlight>
                <a:latin typeface="IBM Plex Sans"/>
                <a:ea typeface="IBM Plex Sans"/>
                <a:cs typeface="IBM Plex Sans"/>
                <a:sym typeface="IBM Plex Sans"/>
              </a:rPr>
              <a:t>(</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SELECT</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333333"/>
                </a:solidFill>
                <a:latin typeface="IBM Plex Sans"/>
                <a:ea typeface="IBM Plex Sans"/>
                <a:cs typeface="IBM Plex Sans"/>
                <a:sym typeface="IBM Plex Sans"/>
              </a:rPr>
              <a:t>*</a:t>
            </a:r>
            <a:r>
              <a:rPr lang="ru-RU" b="1" dirty="0">
                <a:solidFill>
                  <a:srgbClr val="333333"/>
                </a:solidFill>
                <a:highlight>
                  <a:srgbClr val="FFFFFF"/>
                </a:highlight>
                <a:latin typeface="IBM Plex Sans"/>
                <a:ea typeface="IBM Plex Sans"/>
                <a:cs typeface="IBM Plex Sans"/>
                <a:sym typeface="IBM Plex Sans"/>
              </a:rPr>
              <a:t> , </a:t>
            </a:r>
            <a:r>
              <a:rPr lang="ru-RU" b="1" dirty="0">
                <a:solidFill>
                  <a:srgbClr val="333333"/>
                </a:solidFill>
                <a:latin typeface="IBM Plex Sans"/>
                <a:ea typeface="IBM Plex Sans"/>
                <a:cs typeface="IBM Plex Sans"/>
                <a:sym typeface="IBM Plex Sans"/>
              </a:rPr>
              <a:t>DENSE_RANK</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D73A49"/>
                </a:solidFill>
                <a:latin typeface="IBM Plex Sans"/>
                <a:ea typeface="IBM Plex Sans"/>
                <a:cs typeface="IBM Plex Sans"/>
                <a:sym typeface="IBM Plex Sans"/>
              </a:rPr>
              <a:t>OVER</a:t>
            </a:r>
            <a:r>
              <a:rPr lang="ru-RU" b="1" dirty="0">
                <a:solidFill>
                  <a:srgbClr val="333333"/>
                </a:solidFill>
                <a:highlight>
                  <a:srgbClr val="FFFFFF"/>
                </a:highlight>
                <a:latin typeface="IBM Plex Sans"/>
                <a:ea typeface="IBM Plex Sans"/>
                <a:cs typeface="IBM Plex Sans"/>
                <a:sym typeface="IBM Plex Sans"/>
              </a:rPr>
              <a:t>(</a:t>
            </a:r>
            <a:r>
              <a:rPr lang="ru-RU" b="1" dirty="0">
                <a:solidFill>
                  <a:srgbClr val="D73A49"/>
                </a:solidFill>
                <a:latin typeface="IBM Plex Sans"/>
                <a:ea typeface="IBM Plex Sans"/>
                <a:cs typeface="IBM Plex Sans"/>
                <a:sym typeface="IBM Plex Sans"/>
              </a:rPr>
              <a:t>PARTITION</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D73A49"/>
                </a:solidFill>
                <a:latin typeface="IBM Plex Sans"/>
                <a:ea typeface="IBM Plex Sans"/>
                <a:cs typeface="IBM Plex Sans"/>
                <a:sym typeface="IBM Plex Sans"/>
              </a:rPr>
              <a:t>BY</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tb</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D73A49"/>
                </a:solidFill>
                <a:latin typeface="IBM Plex Sans"/>
                <a:ea typeface="IBM Plex Sans"/>
                <a:cs typeface="IBM Plex Sans"/>
                <a:sym typeface="IBM Plex Sans"/>
              </a:rPr>
              <a:t>ORDER</a:t>
            </a:r>
            <a:r>
              <a:rPr lang="ru-RU" b="1" dirty="0">
                <a:solidFill>
                  <a:srgbClr val="333333"/>
                </a:solidFill>
                <a:highlight>
                  <a:srgbClr val="FFFFFF"/>
                </a:highlight>
                <a:latin typeface="IBM Plex Sans"/>
                <a:ea typeface="IBM Plex Sans"/>
                <a:cs typeface="IBM Plex Sans"/>
                <a:sym typeface="IBM Plex Sans"/>
              </a:rPr>
              <a:t> </a:t>
            </a:r>
            <a:r>
              <a:rPr lang="ru-RU" b="1" dirty="0">
                <a:solidFill>
                  <a:srgbClr val="D73A49"/>
                </a:solidFill>
                <a:latin typeface="IBM Plex Sans"/>
                <a:ea typeface="IBM Plex Sans"/>
                <a:cs typeface="IBM Plex Sans"/>
                <a:sym typeface="IBM Plex Sans"/>
              </a:rPr>
              <a:t>BY</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count_revisions</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ds</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FROM</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Table_Rev</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333333"/>
                </a:solidFill>
                <a:highlight>
                  <a:srgbClr val="FFFFFF"/>
                </a:highlight>
                <a:latin typeface="IBM Plex Sans"/>
                <a:ea typeface="IBM Plex Sans"/>
                <a:cs typeface="IBM Plex Sans"/>
                <a:sym typeface="IBM Plex Sans"/>
              </a:rPr>
              <a:t>)</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SELECT</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tb,dep,count_revisions</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FROM</a:t>
            </a:r>
            <a:r>
              <a:rPr lang="ru-RU" b="1" dirty="0">
                <a:solidFill>
                  <a:srgbClr val="333333"/>
                </a:solidFill>
                <a:highlight>
                  <a:srgbClr val="FFFFFF"/>
                </a:highlight>
                <a:latin typeface="IBM Plex Sans"/>
                <a:ea typeface="IBM Plex Sans"/>
                <a:cs typeface="IBM Plex Sans"/>
                <a:sym typeface="IBM Plex Sans"/>
              </a:rPr>
              <a:t> T_R</a:t>
            </a:r>
            <a:endParaRPr b="1" dirty="0">
              <a:solidFill>
                <a:srgbClr val="333333"/>
              </a:solidFill>
              <a:highlight>
                <a:srgbClr val="FFFFFF"/>
              </a:highlight>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b="1" dirty="0">
                <a:solidFill>
                  <a:srgbClr val="D73A49"/>
                </a:solidFill>
                <a:latin typeface="IBM Plex Sans"/>
                <a:ea typeface="IBM Plex Sans"/>
                <a:cs typeface="IBM Plex Sans"/>
                <a:sym typeface="IBM Plex Sans"/>
              </a:rPr>
              <a:t>WHERE</a:t>
            </a:r>
            <a:r>
              <a:rPr lang="ru-RU" b="1" dirty="0">
                <a:solidFill>
                  <a:srgbClr val="333333"/>
                </a:solidFill>
                <a:highlight>
                  <a:srgbClr val="FFFFFF"/>
                </a:highlight>
                <a:latin typeface="IBM Plex Sans"/>
                <a:ea typeface="IBM Plex Sans"/>
                <a:cs typeface="IBM Plex Sans"/>
                <a:sym typeface="IBM Plex Sans"/>
              </a:rPr>
              <a:t> </a:t>
            </a:r>
            <a:r>
              <a:rPr lang="ru-RU" b="1" dirty="0" err="1">
                <a:solidFill>
                  <a:srgbClr val="333333"/>
                </a:solidFill>
                <a:highlight>
                  <a:srgbClr val="FFFFFF"/>
                </a:highlight>
                <a:latin typeface="IBM Plex Sans"/>
                <a:ea typeface="IBM Plex Sans"/>
                <a:cs typeface="IBM Plex Sans"/>
                <a:sym typeface="IBM Plex Sans"/>
              </a:rPr>
              <a:t>ds</a:t>
            </a:r>
            <a:r>
              <a:rPr lang="ru-RU" b="1" dirty="0">
                <a:solidFill>
                  <a:srgbClr val="333333"/>
                </a:solidFill>
                <a:latin typeface="IBM Plex Sans"/>
                <a:ea typeface="IBM Plex Sans"/>
                <a:cs typeface="IBM Plex Sans"/>
                <a:sym typeface="IBM Plex Sans"/>
              </a:rPr>
              <a:t>=</a:t>
            </a:r>
            <a:r>
              <a:rPr lang="ru-RU" b="1" dirty="0">
                <a:solidFill>
                  <a:srgbClr val="005CC5"/>
                </a:solidFill>
                <a:latin typeface="IBM Plex Sans"/>
                <a:ea typeface="IBM Plex Sans"/>
                <a:cs typeface="IBM Plex Sans"/>
                <a:sym typeface="IBM Plex Sans"/>
              </a:rPr>
              <a:t>1</a:t>
            </a:r>
            <a:endParaRPr b="1" dirty="0">
              <a:solidFill>
                <a:srgbClr val="D73A49"/>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7"/>
          <p:cNvSpPr txBox="1">
            <a:spLocks noGrp="1"/>
          </p:cNvSpPr>
          <p:nvPr>
            <p:ph type="title"/>
          </p:nvPr>
        </p:nvSpPr>
        <p:spPr>
          <a:xfrm>
            <a:off x="539650" y="703100"/>
            <a:ext cx="5958000" cy="436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a:t>Оконные функции смещения</a:t>
            </a:r>
            <a:endParaRPr/>
          </a:p>
        </p:txBody>
      </p:sp>
      <p:pic>
        <p:nvPicPr>
          <p:cNvPr id="525" name="Google Shape;525;p77"/>
          <p:cNvPicPr preferRelativeResize="0"/>
          <p:nvPr/>
        </p:nvPicPr>
        <p:blipFill>
          <a:blip r:embed="rId3">
            <a:alphaModFix/>
          </a:blip>
          <a:stretch>
            <a:fillRect/>
          </a:stretch>
        </p:blipFill>
        <p:spPr>
          <a:xfrm>
            <a:off x="4392625" y="1232000"/>
            <a:ext cx="4211626" cy="3603538"/>
          </a:xfrm>
          <a:prstGeom prst="rect">
            <a:avLst/>
          </a:prstGeom>
          <a:noFill/>
          <a:ln>
            <a:noFill/>
          </a:ln>
        </p:spPr>
      </p:pic>
      <p:sp>
        <p:nvSpPr>
          <p:cNvPr id="526" name="Google Shape;526;p77"/>
          <p:cNvSpPr txBox="1"/>
          <p:nvPr/>
        </p:nvSpPr>
        <p:spPr>
          <a:xfrm>
            <a:off x="539750" y="1139300"/>
            <a:ext cx="4015500" cy="392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None/>
            </a:pPr>
            <a:r>
              <a:rPr lang="ru-RU" b="1">
                <a:solidFill>
                  <a:schemeClr val="dk1"/>
                </a:solidFill>
                <a:highlight>
                  <a:srgbClr val="FFFFFF"/>
                </a:highlight>
                <a:latin typeface="IBM Plex Sans"/>
                <a:ea typeface="IBM Plex Sans"/>
                <a:cs typeface="IBM Plex Sans"/>
                <a:sym typeface="IBM Plex Sans"/>
              </a:rPr>
              <a:t>LAG </a:t>
            </a:r>
            <a:r>
              <a:rPr lang="ru-RU">
                <a:solidFill>
                  <a:schemeClr val="dk1"/>
                </a:solidFill>
                <a:highlight>
                  <a:srgbClr val="FFFFFF"/>
                </a:highlight>
                <a:latin typeface="IBM Plex Sans"/>
                <a:ea typeface="IBM Plex Sans"/>
                <a:cs typeface="IBM Plex Sans"/>
                <a:sym typeface="IBM Plex Sans"/>
              </a:rPr>
              <a:t>— смещение назад.</a:t>
            </a:r>
            <a:endParaRPr>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900"/>
              </a:spcBef>
              <a:spcAft>
                <a:spcPts val="0"/>
              </a:spcAft>
              <a:buNone/>
            </a:pPr>
            <a:r>
              <a:rPr lang="ru-RU" b="1">
                <a:solidFill>
                  <a:schemeClr val="dk1"/>
                </a:solidFill>
                <a:highlight>
                  <a:srgbClr val="FFFFFF"/>
                </a:highlight>
                <a:latin typeface="IBM Plex Sans"/>
                <a:ea typeface="IBM Plex Sans"/>
                <a:cs typeface="IBM Plex Sans"/>
                <a:sym typeface="IBM Plex Sans"/>
              </a:rPr>
              <a:t>LEAD </a:t>
            </a:r>
            <a:r>
              <a:rPr lang="ru-RU">
                <a:solidFill>
                  <a:schemeClr val="dk1"/>
                </a:solidFill>
                <a:highlight>
                  <a:srgbClr val="FFFFFF"/>
                </a:highlight>
                <a:latin typeface="IBM Plex Sans"/>
                <a:ea typeface="IBM Plex Sans"/>
                <a:cs typeface="IBM Plex Sans"/>
                <a:sym typeface="IBM Plex Sans"/>
              </a:rPr>
              <a:t>— смещение вперед.</a:t>
            </a:r>
            <a:endParaRPr>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900"/>
              </a:spcBef>
              <a:spcAft>
                <a:spcPts val="0"/>
              </a:spcAft>
              <a:buNone/>
            </a:pPr>
            <a:r>
              <a:rPr lang="ru-RU" b="1">
                <a:solidFill>
                  <a:schemeClr val="dk1"/>
                </a:solidFill>
                <a:highlight>
                  <a:srgbClr val="FFFFFF"/>
                </a:highlight>
                <a:latin typeface="IBM Plex Sans"/>
                <a:ea typeface="IBM Plex Sans"/>
                <a:cs typeface="IBM Plex Sans"/>
                <a:sym typeface="IBM Plex Sans"/>
              </a:rPr>
              <a:t>FIRST_VALUE </a:t>
            </a:r>
            <a:r>
              <a:rPr lang="ru-RU">
                <a:solidFill>
                  <a:schemeClr val="dk1"/>
                </a:solidFill>
                <a:highlight>
                  <a:srgbClr val="FFFFFF"/>
                </a:highlight>
                <a:latin typeface="IBM Plex Sans"/>
                <a:ea typeface="IBM Plex Sans"/>
                <a:cs typeface="IBM Plex Sans"/>
                <a:sym typeface="IBM Plex Sans"/>
              </a:rPr>
              <a:t>— найти первое значение набора данных.</a:t>
            </a:r>
            <a:endParaRPr>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900"/>
              </a:spcBef>
              <a:spcAft>
                <a:spcPts val="0"/>
              </a:spcAft>
              <a:buNone/>
            </a:pPr>
            <a:r>
              <a:rPr lang="ru-RU" b="1">
                <a:solidFill>
                  <a:schemeClr val="dk1"/>
                </a:solidFill>
                <a:highlight>
                  <a:srgbClr val="FFFFFF"/>
                </a:highlight>
                <a:latin typeface="IBM Plex Sans"/>
                <a:ea typeface="IBM Plex Sans"/>
                <a:cs typeface="IBM Plex Sans"/>
                <a:sym typeface="IBM Plex Sans"/>
              </a:rPr>
              <a:t>LAST_VALUE </a:t>
            </a:r>
            <a:r>
              <a:rPr lang="ru-RU">
                <a:solidFill>
                  <a:schemeClr val="dk1"/>
                </a:solidFill>
                <a:highlight>
                  <a:srgbClr val="FFFFFF"/>
                </a:highlight>
                <a:latin typeface="IBM Plex Sans"/>
                <a:ea typeface="IBM Plex Sans"/>
                <a:cs typeface="IBM Plex Sans"/>
                <a:sym typeface="IBM Plex Sans"/>
              </a:rPr>
              <a:t>— найти последнее значение набора данных.</a:t>
            </a:r>
            <a:endParaRPr>
              <a:solidFill>
                <a:schemeClr val="dk1"/>
              </a:solidFill>
              <a:highlight>
                <a:srgbClr val="FFFFFF"/>
              </a:highlight>
              <a:latin typeface="IBM Plex Sans"/>
              <a:ea typeface="IBM Plex Sans"/>
              <a:cs typeface="IBM Plex Sans"/>
              <a:sym typeface="IBM Plex Sans"/>
            </a:endParaRPr>
          </a:p>
          <a:p>
            <a:pPr marL="0" lvl="0" indent="0" algn="l" rtl="0">
              <a:lnSpc>
                <a:spcPct val="115000"/>
              </a:lnSpc>
              <a:spcBef>
                <a:spcPts val="900"/>
              </a:spcBef>
              <a:spcAft>
                <a:spcPts val="0"/>
              </a:spcAft>
              <a:buNone/>
            </a:pPr>
            <a:r>
              <a:rPr lang="ru-RU" b="1">
                <a:solidFill>
                  <a:schemeClr val="dk1"/>
                </a:solidFill>
                <a:highlight>
                  <a:srgbClr val="FFFFFF"/>
                </a:highlight>
                <a:latin typeface="IBM Plex Sans"/>
                <a:ea typeface="IBM Plex Sans"/>
                <a:cs typeface="IBM Plex Sans"/>
                <a:sym typeface="IBM Plex Sans"/>
              </a:rPr>
              <a:t>LAG </a:t>
            </a:r>
            <a:r>
              <a:rPr lang="ru-RU">
                <a:solidFill>
                  <a:schemeClr val="dk1"/>
                </a:solidFill>
                <a:highlight>
                  <a:srgbClr val="FFFFFF"/>
                </a:highlight>
                <a:latin typeface="IBM Plex Sans"/>
                <a:ea typeface="IBM Plex Sans"/>
                <a:cs typeface="IBM Plex Sans"/>
                <a:sym typeface="IBM Plex Sans"/>
              </a:rPr>
              <a:t>и </a:t>
            </a:r>
            <a:r>
              <a:rPr lang="ru-RU" b="1">
                <a:solidFill>
                  <a:schemeClr val="dk1"/>
                </a:solidFill>
                <a:highlight>
                  <a:srgbClr val="FFFFFF"/>
                </a:highlight>
                <a:latin typeface="IBM Plex Sans"/>
                <a:ea typeface="IBM Plex Sans"/>
                <a:cs typeface="IBM Plex Sans"/>
                <a:sym typeface="IBM Plex Sans"/>
              </a:rPr>
              <a:t>LEAD </a:t>
            </a:r>
            <a:r>
              <a:rPr lang="ru-RU">
                <a:solidFill>
                  <a:schemeClr val="dk1"/>
                </a:solidFill>
                <a:highlight>
                  <a:srgbClr val="FFFFFF"/>
                </a:highlight>
                <a:latin typeface="IBM Plex Sans"/>
                <a:ea typeface="IBM Plex Sans"/>
                <a:cs typeface="IBM Plex Sans"/>
                <a:sym typeface="IBM Plex Sans"/>
              </a:rPr>
              <a:t>имеют следующие аргументы:</a:t>
            </a:r>
            <a:endParaRPr>
              <a:solidFill>
                <a:schemeClr val="dk1"/>
              </a:solidFill>
              <a:highlight>
                <a:srgbClr val="FFFFFF"/>
              </a:highlight>
              <a:latin typeface="IBM Plex Sans"/>
              <a:ea typeface="IBM Plex Sans"/>
              <a:cs typeface="IBM Plex Sans"/>
              <a:sym typeface="IBM Plex Sans"/>
            </a:endParaRPr>
          </a:p>
          <a:p>
            <a:pPr marL="787400" lvl="0" indent="-317500" algn="l" rtl="0">
              <a:lnSpc>
                <a:spcPct val="115000"/>
              </a:lnSpc>
              <a:spcBef>
                <a:spcPts val="260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Столбец, значение которого необходимо вернуть</a:t>
            </a:r>
            <a:endParaRPr>
              <a:solidFill>
                <a:schemeClr val="dk1"/>
              </a:solidFill>
              <a:highlight>
                <a:srgbClr val="FFFFFF"/>
              </a:highlight>
              <a:latin typeface="IBM Plex Sans"/>
              <a:ea typeface="IBM Plex Sans"/>
              <a:cs typeface="IBM Plex Sans"/>
              <a:sym typeface="IBM Plex Sans"/>
            </a:endParaRPr>
          </a:p>
          <a:p>
            <a:pPr marL="787400" lvl="0" indent="-317500" algn="l" rtl="0">
              <a:lnSpc>
                <a:spcPct val="115000"/>
              </a:lnSpc>
              <a:spcBef>
                <a:spcPts val="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На сколько строк выполнить смешение (дефолт =1)</a:t>
            </a:r>
            <a:endParaRPr>
              <a:solidFill>
                <a:schemeClr val="dk1"/>
              </a:solidFill>
              <a:highlight>
                <a:srgbClr val="FFFFFF"/>
              </a:highlight>
              <a:latin typeface="IBM Plex Sans"/>
              <a:ea typeface="IBM Plex Sans"/>
              <a:cs typeface="IBM Plex Sans"/>
              <a:sym typeface="IBM Plex Sans"/>
            </a:endParaRPr>
          </a:p>
          <a:p>
            <a:pPr marL="787400" lvl="0" indent="-317500" algn="l" rtl="0">
              <a:lnSpc>
                <a:spcPct val="115000"/>
              </a:lnSpc>
              <a:spcBef>
                <a:spcPts val="0"/>
              </a:spcBef>
              <a:spcAft>
                <a:spcPts val="0"/>
              </a:spcAft>
              <a:buClr>
                <a:schemeClr val="dk1"/>
              </a:buClr>
              <a:buSzPts val="1400"/>
              <a:buFont typeface="IBM Plex Sans"/>
              <a:buChar char="●"/>
            </a:pPr>
            <a:r>
              <a:rPr lang="ru-RU">
                <a:solidFill>
                  <a:schemeClr val="dk1"/>
                </a:solidFill>
                <a:highlight>
                  <a:srgbClr val="FFFFFF"/>
                </a:highlight>
                <a:latin typeface="IBM Plex Sans"/>
                <a:ea typeface="IBM Plex Sans"/>
                <a:cs typeface="IBM Plex Sans"/>
                <a:sym typeface="IBM Plex Sans"/>
              </a:rPr>
              <a:t>Что вставить, если вернулся NULL</a:t>
            </a:r>
            <a:endParaRPr>
              <a:solidFill>
                <a:schemeClr val="dk1"/>
              </a:solidFill>
              <a:highlight>
                <a:srgbClr val="FFFFFF"/>
              </a:highlight>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8"/>
          <p:cNvSpPr txBox="1">
            <a:spLocks noGrp="1"/>
          </p:cNvSpPr>
          <p:nvPr>
            <p:ph type="title"/>
          </p:nvPr>
        </p:nvSpPr>
        <p:spPr>
          <a:xfrm>
            <a:off x="539650" y="703100"/>
            <a:ext cx="5958000" cy="436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600"/>
              <a:buNone/>
            </a:pPr>
            <a:r>
              <a:rPr lang="ru-RU"/>
              <a:t>Оконные функции смещения</a:t>
            </a:r>
            <a:endParaRPr/>
          </a:p>
        </p:txBody>
      </p:sp>
      <p:pic>
        <p:nvPicPr>
          <p:cNvPr id="532" name="Google Shape;532;p78"/>
          <p:cNvPicPr preferRelativeResize="0"/>
          <p:nvPr/>
        </p:nvPicPr>
        <p:blipFill>
          <a:blip r:embed="rId3">
            <a:alphaModFix/>
          </a:blip>
          <a:stretch>
            <a:fillRect/>
          </a:stretch>
        </p:blipFill>
        <p:spPr>
          <a:xfrm>
            <a:off x="539650" y="1439875"/>
            <a:ext cx="3086100" cy="2524125"/>
          </a:xfrm>
          <a:prstGeom prst="rect">
            <a:avLst/>
          </a:prstGeom>
          <a:noFill/>
          <a:ln>
            <a:noFill/>
          </a:ln>
        </p:spPr>
      </p:pic>
      <p:pic>
        <p:nvPicPr>
          <p:cNvPr id="533" name="Google Shape;533;p78"/>
          <p:cNvPicPr preferRelativeResize="0"/>
          <p:nvPr/>
        </p:nvPicPr>
        <p:blipFill>
          <a:blip r:embed="rId4">
            <a:alphaModFix/>
          </a:blip>
          <a:stretch>
            <a:fillRect/>
          </a:stretch>
        </p:blipFill>
        <p:spPr>
          <a:xfrm>
            <a:off x="3961200" y="1288150"/>
            <a:ext cx="4643050" cy="3183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9"/>
          <p:cNvSpPr txBox="1">
            <a:spLocks noGrp="1"/>
          </p:cNvSpPr>
          <p:nvPr>
            <p:ph type="title"/>
          </p:nvPr>
        </p:nvSpPr>
        <p:spPr>
          <a:xfrm>
            <a:off x="540000" y="1836000"/>
            <a:ext cx="8064000" cy="1797900"/>
          </a:xfrm>
          <a:prstGeom prst="rect">
            <a:avLst/>
          </a:prstGeom>
          <a:noFill/>
          <a:ln>
            <a:noFill/>
          </a:ln>
        </p:spPr>
        <p:txBody>
          <a:bodyPr spcFirstLastPara="1" wrap="square" lIns="0" tIns="91425" rIns="91425" bIns="91425" anchor="b" anchorCtr="0">
            <a:noAutofit/>
          </a:bodyPr>
          <a:lstStyle/>
          <a:p>
            <a:pPr marL="0" lvl="0" indent="0" algn="l" rtl="0">
              <a:lnSpc>
                <a:spcPct val="100000"/>
              </a:lnSpc>
              <a:spcBef>
                <a:spcPts val="0"/>
              </a:spcBef>
              <a:spcAft>
                <a:spcPts val="0"/>
              </a:spcAft>
              <a:buSzPts val="4400"/>
              <a:buNone/>
            </a:pPr>
            <a:r>
              <a:rPr lang="ru-RU"/>
              <a:t>Ваши вопросы?</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0"/>
          <p:cNvSpPr/>
          <p:nvPr/>
        </p:nvSpPr>
        <p:spPr>
          <a:xfrm>
            <a:off x="0" y="0"/>
            <a:ext cx="9144000" cy="400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ru-RU" sz="1700" b="1">
                <a:solidFill>
                  <a:schemeClr val="lt1"/>
                </a:solidFill>
                <a:latin typeface="IBM Plex Sans"/>
                <a:ea typeface="IBM Plex Sans"/>
                <a:cs typeface="IBM Plex Sans"/>
                <a:sym typeface="IBM Plex Sans"/>
              </a:rPr>
              <a:t>Д</a:t>
            </a:r>
            <a:r>
              <a:rPr lang="ru-RU" sz="1700" b="1" i="0" u="none" strike="noStrike" cap="none">
                <a:solidFill>
                  <a:schemeClr val="lt1"/>
                </a:solidFill>
                <a:latin typeface="IBM Plex Sans"/>
                <a:ea typeface="IBM Plex Sans"/>
                <a:cs typeface="IBM Plex Sans"/>
                <a:sym typeface="IBM Plex Sans"/>
              </a:rPr>
              <a:t>омашнее задание</a:t>
            </a:r>
            <a:endParaRPr sz="1700" b="1" i="0" u="none" strike="noStrike" cap="none">
              <a:solidFill>
                <a:schemeClr val="lt1"/>
              </a:solidFill>
              <a:latin typeface="IBM Plex Sans"/>
              <a:ea typeface="IBM Plex Sans"/>
              <a:cs typeface="IBM Plex Sans"/>
              <a:sym typeface="IBM Plex Sans"/>
            </a:endParaRPr>
          </a:p>
        </p:txBody>
      </p:sp>
      <p:sp>
        <p:nvSpPr>
          <p:cNvPr id="544" name="Google Shape;544;p80"/>
          <p:cNvSpPr txBox="1"/>
          <p:nvPr/>
        </p:nvSpPr>
        <p:spPr>
          <a:xfrm>
            <a:off x="5540375" y="863875"/>
            <a:ext cx="2777100" cy="4002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mysql&gt; SELECT * FROM Cars;</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Id | Name       | Cost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1 | Audi       |  52642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2 | Mercedes   |  57127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3 | Skoda      |   9000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4 | Volvo      |  29000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5 | Bentley    | 350000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6 | Citroen    |  21000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7 | Hummer     |  41400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  8 | Volkswagen |  21600 |</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r>
              <a:rPr lang="ru-RU"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marL="0" lvl="0" indent="0" algn="just" rtl="0">
              <a:lnSpc>
                <a:spcPct val="150000"/>
              </a:lnSpc>
              <a:spcBef>
                <a:spcPts val="0"/>
              </a:spcBef>
              <a:spcAft>
                <a:spcPts val="0"/>
              </a:spcAft>
              <a:buClr>
                <a:schemeClr val="dk1"/>
              </a:buClr>
              <a:buSzPts val="1100"/>
              <a:buFont typeface="Arial"/>
              <a:buNone/>
            </a:pPr>
            <a:endParaRPr>
              <a:solidFill>
                <a:schemeClr val="dk1"/>
              </a:solidFill>
              <a:latin typeface="IBM Plex Sans"/>
              <a:ea typeface="IBM Plex Sans"/>
              <a:cs typeface="IBM Plex Sans"/>
              <a:sym typeface="IBM Plex Sans"/>
            </a:endParaRPr>
          </a:p>
        </p:txBody>
      </p:sp>
      <p:sp>
        <p:nvSpPr>
          <p:cNvPr id="545" name="Google Shape;545;p80"/>
          <p:cNvSpPr txBox="1"/>
          <p:nvPr/>
        </p:nvSpPr>
        <p:spPr>
          <a:xfrm>
            <a:off x="479650" y="1240350"/>
            <a:ext cx="5010900" cy="2986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ru-RU">
                <a:solidFill>
                  <a:schemeClr val="dk1"/>
                </a:solidFill>
                <a:latin typeface="IBM Plex Sans"/>
                <a:ea typeface="IBM Plex Sans"/>
                <a:cs typeface="IBM Plex Sans"/>
                <a:sym typeface="IBM Plex Sans"/>
              </a:rPr>
              <a:t>1.	Создайте представление, в которое попадут автомобили стоимостью  до 25 000 долларов</a:t>
            </a:r>
            <a:endParaRPr>
              <a:solidFill>
                <a:schemeClr val="dk1"/>
              </a:solidFill>
              <a:latin typeface="IBM Plex Sans"/>
              <a:ea typeface="IBM Plex Sans"/>
              <a:cs typeface="IBM Plex Sans"/>
              <a:sym typeface="IBM Plex Sans"/>
            </a:endParaRPr>
          </a:p>
          <a:p>
            <a:pPr marL="0" lvl="0" indent="0" algn="l" rtl="0">
              <a:lnSpc>
                <a:spcPct val="150000"/>
              </a:lnSpc>
              <a:spcBef>
                <a:spcPts val="0"/>
              </a:spcBef>
              <a:spcAft>
                <a:spcPts val="0"/>
              </a:spcAft>
              <a:buNone/>
            </a:pPr>
            <a:endParaRPr>
              <a:solidFill>
                <a:schemeClr val="dk1"/>
              </a:solidFill>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solidFill>
                  <a:schemeClr val="dk1"/>
                </a:solidFill>
                <a:latin typeface="IBM Plex Sans"/>
                <a:ea typeface="IBM Plex Sans"/>
                <a:cs typeface="IBM Plex Sans"/>
                <a:sym typeface="IBM Plex Sans"/>
              </a:rPr>
              <a:t>2.	Изменить в существующем представлении порог для стоимости: пусть цена будет до 30 000 долларов (используя оператор ALTER VIEW) </a:t>
            </a:r>
            <a:endParaRPr>
              <a:solidFill>
                <a:schemeClr val="dk1"/>
              </a:solidFill>
              <a:latin typeface="IBM Plex Sans"/>
              <a:ea typeface="IBM Plex Sans"/>
              <a:cs typeface="IBM Plex Sans"/>
              <a:sym typeface="IBM Plex Sans"/>
            </a:endParaRPr>
          </a:p>
          <a:p>
            <a:pPr marL="0" lvl="0" indent="0" algn="l" rtl="0">
              <a:lnSpc>
                <a:spcPct val="150000"/>
              </a:lnSpc>
              <a:spcBef>
                <a:spcPts val="0"/>
              </a:spcBef>
              <a:spcAft>
                <a:spcPts val="0"/>
              </a:spcAft>
              <a:buNone/>
            </a:pPr>
            <a:endParaRPr>
              <a:solidFill>
                <a:schemeClr val="dk1"/>
              </a:solidFill>
              <a:latin typeface="IBM Plex Sans"/>
              <a:ea typeface="IBM Plex Sans"/>
              <a:cs typeface="IBM Plex Sans"/>
              <a:sym typeface="IBM Plex Sans"/>
            </a:endParaRPr>
          </a:p>
          <a:p>
            <a:pPr marL="0" lvl="0" indent="0" algn="l" rtl="0">
              <a:lnSpc>
                <a:spcPct val="150000"/>
              </a:lnSpc>
              <a:spcBef>
                <a:spcPts val="0"/>
              </a:spcBef>
              <a:spcAft>
                <a:spcPts val="0"/>
              </a:spcAft>
              <a:buNone/>
            </a:pPr>
            <a:r>
              <a:rPr lang="ru-RU">
                <a:solidFill>
                  <a:schemeClr val="dk1"/>
                </a:solidFill>
                <a:latin typeface="IBM Plex Sans"/>
                <a:ea typeface="IBM Plex Sans"/>
                <a:cs typeface="IBM Plex Sans"/>
                <a:sym typeface="IBM Plex Sans"/>
              </a:rPr>
              <a:t>3. 	Создайте представление, в котором будут только автомобили марки “Шкода” и “Ауди”</a:t>
            </a:r>
            <a:endParaRPr>
              <a:solidFill>
                <a:schemeClr val="dk1"/>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1"/>
          <p:cNvSpPr/>
          <p:nvPr/>
        </p:nvSpPr>
        <p:spPr>
          <a:xfrm>
            <a:off x="0" y="0"/>
            <a:ext cx="9144000" cy="400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ru-RU" sz="1700" b="1">
                <a:solidFill>
                  <a:schemeClr val="lt1"/>
                </a:solidFill>
                <a:latin typeface="IBM Plex Sans"/>
                <a:ea typeface="IBM Plex Sans"/>
                <a:cs typeface="IBM Plex Sans"/>
                <a:sym typeface="IBM Plex Sans"/>
              </a:rPr>
              <a:t>Д</a:t>
            </a:r>
            <a:r>
              <a:rPr lang="ru-RU" sz="1700" b="1" i="0" u="none" strike="noStrike" cap="none">
                <a:solidFill>
                  <a:schemeClr val="lt1"/>
                </a:solidFill>
                <a:latin typeface="IBM Plex Sans"/>
                <a:ea typeface="IBM Plex Sans"/>
                <a:cs typeface="IBM Plex Sans"/>
                <a:sym typeface="IBM Plex Sans"/>
              </a:rPr>
              <a:t>омашнее задание</a:t>
            </a:r>
            <a:endParaRPr sz="1700" b="1" i="0" u="none" strike="noStrike" cap="none">
              <a:solidFill>
                <a:schemeClr val="lt1"/>
              </a:solidFill>
              <a:latin typeface="IBM Plex Sans"/>
              <a:ea typeface="IBM Plex Sans"/>
              <a:cs typeface="IBM Plex Sans"/>
              <a:sym typeface="IBM Plex Sans"/>
            </a:endParaRPr>
          </a:p>
        </p:txBody>
      </p:sp>
      <p:sp>
        <p:nvSpPr>
          <p:cNvPr id="551" name="Google Shape;551;p81"/>
          <p:cNvSpPr txBox="1"/>
          <p:nvPr/>
        </p:nvSpPr>
        <p:spPr>
          <a:xfrm>
            <a:off x="611200" y="535575"/>
            <a:ext cx="7277400" cy="461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b="1" dirty="0">
                <a:solidFill>
                  <a:schemeClr val="dk1"/>
                </a:solidFill>
                <a:latin typeface="IBM Plex Sans"/>
                <a:ea typeface="IBM Plex Sans"/>
                <a:cs typeface="IBM Plex Sans"/>
                <a:sym typeface="IBM Plex Sans"/>
              </a:rPr>
              <a:t>Вывести название и цену для всех анализов, которые продавались 5 февраля 2020 и всю следующую неделю.</a:t>
            </a:r>
            <a:endParaRPr b="1"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None/>
            </a:pPr>
            <a:endParaRPr b="1"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b="1" dirty="0">
                <a:solidFill>
                  <a:schemeClr val="dk1"/>
                </a:solidFill>
                <a:latin typeface="IBM Plex Sans"/>
                <a:ea typeface="IBM Plex Sans"/>
                <a:cs typeface="IBM Plex Sans"/>
                <a:sym typeface="IBM Plex Sans"/>
              </a:rPr>
              <a:t>Есть таблица анализов Analysis:</a:t>
            </a:r>
            <a:endParaRPr b="1"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an_id</a:t>
            </a:r>
            <a:r>
              <a:rPr lang="ru-RU" dirty="0">
                <a:solidFill>
                  <a:schemeClr val="dk1"/>
                </a:solidFill>
                <a:latin typeface="IBM Plex Sans"/>
                <a:ea typeface="IBM Plex Sans"/>
                <a:cs typeface="IBM Plex Sans"/>
                <a:sym typeface="IBM Plex Sans"/>
              </a:rPr>
              <a:t> — ID анализа;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an_name</a:t>
            </a:r>
            <a:r>
              <a:rPr lang="ru-RU" dirty="0">
                <a:solidFill>
                  <a:schemeClr val="dk1"/>
                </a:solidFill>
                <a:latin typeface="IBM Plex Sans"/>
                <a:ea typeface="IBM Plex Sans"/>
                <a:cs typeface="IBM Plex Sans"/>
                <a:sym typeface="IBM Plex Sans"/>
              </a:rPr>
              <a:t> — название анализа;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an_cost</a:t>
            </a:r>
            <a:r>
              <a:rPr lang="ru-RU" dirty="0">
                <a:solidFill>
                  <a:schemeClr val="dk1"/>
                </a:solidFill>
                <a:latin typeface="IBM Plex Sans"/>
                <a:ea typeface="IBM Plex Sans"/>
                <a:cs typeface="IBM Plex Sans"/>
                <a:sym typeface="IBM Plex Sans"/>
              </a:rPr>
              <a:t> — себестоимость анализа;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an_price</a:t>
            </a:r>
            <a:r>
              <a:rPr lang="ru-RU" dirty="0">
                <a:solidFill>
                  <a:schemeClr val="dk1"/>
                </a:solidFill>
                <a:latin typeface="IBM Plex Sans"/>
                <a:ea typeface="IBM Plex Sans"/>
                <a:cs typeface="IBM Plex Sans"/>
                <a:sym typeface="IBM Plex Sans"/>
              </a:rPr>
              <a:t> — розничная цена анализа;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an_group</a:t>
            </a:r>
            <a:r>
              <a:rPr lang="ru-RU" dirty="0">
                <a:solidFill>
                  <a:schemeClr val="dk1"/>
                </a:solidFill>
                <a:latin typeface="IBM Plex Sans"/>
                <a:ea typeface="IBM Plex Sans"/>
                <a:cs typeface="IBM Plex Sans"/>
                <a:sym typeface="IBM Plex Sans"/>
              </a:rPr>
              <a:t> — группа анализов.</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b="1" dirty="0">
                <a:solidFill>
                  <a:schemeClr val="dk1"/>
                </a:solidFill>
                <a:latin typeface="IBM Plex Sans"/>
                <a:ea typeface="IBM Plex Sans"/>
                <a:cs typeface="IBM Plex Sans"/>
                <a:sym typeface="IBM Plex Sans"/>
              </a:rPr>
              <a:t>Есть таблица групп анализов </a:t>
            </a:r>
            <a:r>
              <a:rPr lang="ru-RU" b="1" dirty="0" err="1">
                <a:solidFill>
                  <a:schemeClr val="dk1"/>
                </a:solidFill>
                <a:latin typeface="IBM Plex Sans"/>
                <a:ea typeface="IBM Plex Sans"/>
                <a:cs typeface="IBM Plex Sans"/>
                <a:sym typeface="IBM Plex Sans"/>
              </a:rPr>
              <a:t>Groups</a:t>
            </a:r>
            <a:r>
              <a:rPr lang="ru-RU" b="1" dirty="0">
                <a:solidFill>
                  <a:schemeClr val="dk1"/>
                </a:solidFill>
                <a:latin typeface="IBM Plex Sans"/>
                <a:ea typeface="IBM Plex Sans"/>
                <a:cs typeface="IBM Plex Sans"/>
                <a:sym typeface="IBM Plex Sans"/>
              </a:rPr>
              <a:t>:</a:t>
            </a:r>
            <a:endParaRPr b="1"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gr_id</a:t>
            </a:r>
            <a:r>
              <a:rPr lang="ru-RU" dirty="0">
                <a:solidFill>
                  <a:schemeClr val="dk1"/>
                </a:solidFill>
                <a:latin typeface="IBM Plex Sans"/>
                <a:ea typeface="IBM Plex Sans"/>
                <a:cs typeface="IBM Plex Sans"/>
                <a:sym typeface="IBM Plex Sans"/>
              </a:rPr>
              <a:t> — ID группы;</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gr_name</a:t>
            </a:r>
            <a:r>
              <a:rPr lang="ru-RU" dirty="0">
                <a:solidFill>
                  <a:schemeClr val="dk1"/>
                </a:solidFill>
                <a:latin typeface="IBM Plex Sans"/>
                <a:ea typeface="IBM Plex Sans"/>
                <a:cs typeface="IBM Plex Sans"/>
                <a:sym typeface="IBM Plex Sans"/>
              </a:rPr>
              <a:t> — название группы;</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gr_temp</a:t>
            </a:r>
            <a:r>
              <a:rPr lang="ru-RU" dirty="0">
                <a:solidFill>
                  <a:schemeClr val="dk1"/>
                </a:solidFill>
                <a:latin typeface="IBM Plex Sans"/>
                <a:ea typeface="IBM Plex Sans"/>
                <a:cs typeface="IBM Plex Sans"/>
                <a:sym typeface="IBM Plex Sans"/>
              </a:rPr>
              <a:t> — температурный режим хранения.</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b="1" dirty="0">
                <a:solidFill>
                  <a:schemeClr val="dk1"/>
                </a:solidFill>
                <a:latin typeface="IBM Plex Sans"/>
                <a:ea typeface="IBM Plex Sans"/>
                <a:cs typeface="IBM Plex Sans"/>
                <a:sym typeface="IBM Plex Sans"/>
              </a:rPr>
              <a:t>Есть таблица заказов </a:t>
            </a:r>
            <a:r>
              <a:rPr lang="ru-RU" b="1" dirty="0" err="1">
                <a:solidFill>
                  <a:schemeClr val="dk1"/>
                </a:solidFill>
                <a:latin typeface="IBM Plex Sans"/>
                <a:ea typeface="IBM Plex Sans"/>
                <a:cs typeface="IBM Plex Sans"/>
                <a:sym typeface="IBM Plex Sans"/>
              </a:rPr>
              <a:t>Orders</a:t>
            </a:r>
            <a:r>
              <a:rPr lang="ru-RU" b="1" dirty="0">
                <a:solidFill>
                  <a:schemeClr val="dk1"/>
                </a:solidFill>
                <a:latin typeface="IBM Plex Sans"/>
                <a:ea typeface="IBM Plex Sans"/>
                <a:cs typeface="IBM Plex Sans"/>
                <a:sym typeface="IBM Plex Sans"/>
              </a:rPr>
              <a:t>:</a:t>
            </a:r>
            <a:endParaRPr b="1"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ord_id</a:t>
            </a:r>
            <a:r>
              <a:rPr lang="ru-RU" dirty="0">
                <a:solidFill>
                  <a:schemeClr val="dk1"/>
                </a:solidFill>
                <a:latin typeface="IBM Plex Sans"/>
                <a:ea typeface="IBM Plex Sans"/>
                <a:cs typeface="IBM Plex Sans"/>
                <a:sym typeface="IBM Plex Sans"/>
              </a:rPr>
              <a:t> — ID заказа;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ord_datetime</a:t>
            </a:r>
            <a:r>
              <a:rPr lang="ru-RU" dirty="0">
                <a:solidFill>
                  <a:schemeClr val="dk1"/>
                </a:solidFill>
                <a:latin typeface="IBM Plex Sans"/>
                <a:ea typeface="IBM Plex Sans"/>
                <a:cs typeface="IBM Plex Sans"/>
                <a:sym typeface="IBM Plex Sans"/>
              </a:rPr>
              <a:t> — дата и время заказа;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Clr>
                <a:schemeClr val="dk1"/>
              </a:buClr>
              <a:buSzPts val="1100"/>
              <a:buFont typeface="Arial"/>
              <a:buNone/>
            </a:pPr>
            <a:r>
              <a:rPr lang="ru-RU" dirty="0" err="1">
                <a:solidFill>
                  <a:schemeClr val="dk1"/>
                </a:solidFill>
                <a:latin typeface="IBM Plex Sans"/>
                <a:ea typeface="IBM Plex Sans"/>
                <a:cs typeface="IBM Plex Sans"/>
                <a:sym typeface="IBM Plex Sans"/>
              </a:rPr>
              <a:t>ord_an</a:t>
            </a:r>
            <a:r>
              <a:rPr lang="ru-RU" dirty="0">
                <a:solidFill>
                  <a:schemeClr val="dk1"/>
                </a:solidFill>
                <a:latin typeface="IBM Plex Sans"/>
                <a:ea typeface="IBM Plex Sans"/>
                <a:cs typeface="IBM Plex Sans"/>
                <a:sym typeface="IBM Plex Sans"/>
              </a:rPr>
              <a:t> — ID анализа.</a:t>
            </a:r>
            <a:endParaRPr dirty="0">
              <a:solidFill>
                <a:schemeClr val="dk1"/>
              </a:solidFill>
              <a:latin typeface="IBM Plex Sans"/>
              <a:ea typeface="IBM Plex Sans"/>
              <a:cs typeface="IBM Plex Sans"/>
              <a:sym typeface="IBM Plex Sans"/>
            </a:endParaRPr>
          </a:p>
          <a:p>
            <a:pPr marL="0" lvl="0" indent="0" algn="l" rtl="0">
              <a:lnSpc>
                <a:spcPct val="115000"/>
              </a:lnSpc>
              <a:spcBef>
                <a:spcPts val="0"/>
              </a:spcBef>
              <a:spcAft>
                <a:spcPts val="0"/>
              </a:spcAft>
              <a:buNone/>
            </a:pPr>
            <a:endParaRPr dirty="0">
              <a:solidFill>
                <a:schemeClr val="dk1"/>
              </a:solidFill>
              <a:latin typeface="IBM Plex Sans"/>
              <a:ea typeface="IBM Plex Sans"/>
              <a:cs typeface="IBM Plex Sans"/>
              <a:sym typeface="IBM Plex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2"/>
          <p:cNvSpPr/>
          <p:nvPr/>
        </p:nvSpPr>
        <p:spPr>
          <a:xfrm>
            <a:off x="0" y="0"/>
            <a:ext cx="9144000" cy="4005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ru-RU" sz="1700" b="1">
                <a:solidFill>
                  <a:schemeClr val="lt1"/>
                </a:solidFill>
                <a:latin typeface="IBM Plex Sans"/>
                <a:ea typeface="IBM Plex Sans"/>
                <a:cs typeface="IBM Plex Sans"/>
                <a:sym typeface="IBM Plex Sans"/>
              </a:rPr>
              <a:t>Д</a:t>
            </a:r>
            <a:r>
              <a:rPr lang="ru-RU" sz="1700" b="1" i="0" u="none" strike="noStrike" cap="none">
                <a:solidFill>
                  <a:schemeClr val="lt1"/>
                </a:solidFill>
                <a:latin typeface="IBM Plex Sans"/>
                <a:ea typeface="IBM Plex Sans"/>
                <a:cs typeface="IBM Plex Sans"/>
                <a:sym typeface="IBM Plex Sans"/>
              </a:rPr>
              <a:t>омашнее задание</a:t>
            </a:r>
            <a:endParaRPr sz="1700" b="1" i="0" u="none" strike="noStrike" cap="none">
              <a:solidFill>
                <a:schemeClr val="lt1"/>
              </a:solidFill>
              <a:latin typeface="IBM Plex Sans"/>
              <a:ea typeface="IBM Plex Sans"/>
              <a:cs typeface="IBM Plex Sans"/>
              <a:sym typeface="IBM Plex Sans"/>
            </a:endParaRPr>
          </a:p>
        </p:txBody>
      </p:sp>
      <p:sp>
        <p:nvSpPr>
          <p:cNvPr id="557" name="Google Shape;557;p82"/>
          <p:cNvSpPr txBox="1"/>
          <p:nvPr/>
        </p:nvSpPr>
        <p:spPr>
          <a:xfrm>
            <a:off x="611200" y="535575"/>
            <a:ext cx="8645100" cy="153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RU" sz="1300">
                <a:solidFill>
                  <a:schemeClr val="dk1"/>
                </a:solidFill>
                <a:latin typeface="IBM Plex Sans"/>
                <a:ea typeface="IBM Plex Sans"/>
                <a:cs typeface="IBM Plex Sans"/>
                <a:sym typeface="IBM Plex Sans"/>
              </a:rPr>
              <a:t>Добавьте новый столбец под названием «время до следующей станции». Чтобы получить это значение, мы вычитаем время станций для пар смежных станций. Мы можем вычислить это значение без использования оконной функции SQL, но это может быть очень сложно. Проще это сделать с помощью оконной функции LEAD . Эта функция сравнивает значения из одной строки со следующей строкой, чтобы получить результат. В этом случае функция сравнивает значения в столбце «время» для станции со станцией сразу после нее.</a:t>
            </a:r>
            <a:endParaRPr sz="1300">
              <a:solidFill>
                <a:schemeClr val="dk1"/>
              </a:solidFill>
              <a:latin typeface="IBM Plex Sans"/>
              <a:ea typeface="IBM Plex Sans"/>
              <a:cs typeface="IBM Plex Sans"/>
              <a:sym typeface="IBM Plex Sans"/>
            </a:endParaRPr>
          </a:p>
        </p:txBody>
      </p:sp>
      <p:pic>
        <p:nvPicPr>
          <p:cNvPr id="558" name="Google Shape;558;p82"/>
          <p:cNvPicPr preferRelativeResize="0"/>
          <p:nvPr/>
        </p:nvPicPr>
        <p:blipFill>
          <a:blip r:embed="rId3">
            <a:alphaModFix/>
          </a:blip>
          <a:stretch>
            <a:fillRect/>
          </a:stretch>
        </p:blipFill>
        <p:spPr>
          <a:xfrm>
            <a:off x="1349613" y="2251063"/>
            <a:ext cx="6657975" cy="2428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p:nvPr/>
        </p:nvSpPr>
        <p:spPr>
          <a:xfrm>
            <a:off x="540000" y="2661450"/>
            <a:ext cx="2451000" cy="215400"/>
          </a:xfrm>
          <a:prstGeom prst="rect">
            <a:avLst/>
          </a:prstGeom>
          <a:noFill/>
          <a:ln>
            <a:noFill/>
          </a:ln>
        </p:spPr>
        <p:txBody>
          <a:bodyPr spcFirstLastPara="1" wrap="square" lIns="0" tIns="0" rIns="0" bIns="0" anchor="t" anchorCtr="0">
            <a:spAutoFit/>
          </a:bodyPr>
          <a:lstStyle/>
          <a:p>
            <a:pPr marL="0" lvl="0" indent="0" algn="l" rtl="0">
              <a:lnSpc>
                <a:spcPct val="108500"/>
              </a:lnSpc>
              <a:spcBef>
                <a:spcPts val="800"/>
              </a:spcBef>
              <a:spcAft>
                <a:spcPts val="0"/>
              </a:spcAft>
              <a:buNone/>
            </a:pPr>
            <a:r>
              <a:rPr lang="ru-RU" b="1">
                <a:solidFill>
                  <a:schemeClr val="dk1"/>
                </a:solidFill>
                <a:latin typeface="IBM Plex Sans"/>
                <a:ea typeface="IBM Plex Sans"/>
                <a:cs typeface="IBM Plex Sans"/>
                <a:sym typeface="IBM Plex Sans"/>
              </a:rPr>
              <a:t>Был урок полезен вам?</a:t>
            </a:r>
            <a:endParaRPr sz="1200"/>
          </a:p>
        </p:txBody>
      </p:sp>
      <p:sp>
        <p:nvSpPr>
          <p:cNvPr id="564" name="Google Shape;564;p83"/>
          <p:cNvSpPr txBox="1"/>
          <p:nvPr/>
        </p:nvSpPr>
        <p:spPr>
          <a:xfrm>
            <a:off x="6511800" y="2661450"/>
            <a:ext cx="2451000" cy="215400"/>
          </a:xfrm>
          <a:prstGeom prst="rect">
            <a:avLst/>
          </a:prstGeom>
          <a:noFill/>
          <a:ln>
            <a:noFill/>
          </a:ln>
        </p:spPr>
        <p:txBody>
          <a:bodyPr spcFirstLastPara="1" wrap="square" lIns="0" tIns="0" rIns="0" bIns="0" anchor="t" anchorCtr="0">
            <a:spAutoFit/>
          </a:bodyPr>
          <a:lstStyle/>
          <a:p>
            <a:pPr marL="12700" lvl="0" indent="0" algn="l" rtl="0">
              <a:lnSpc>
                <a:spcPct val="108500"/>
              </a:lnSpc>
              <a:spcBef>
                <a:spcPts val="800"/>
              </a:spcBef>
              <a:spcAft>
                <a:spcPts val="0"/>
              </a:spcAft>
              <a:buNone/>
            </a:pPr>
            <a:r>
              <a:rPr lang="ru-RU" b="1">
                <a:solidFill>
                  <a:schemeClr val="dk1"/>
                </a:solidFill>
                <a:latin typeface="IBM Plex Sans"/>
                <a:ea typeface="IBM Plex Sans"/>
                <a:cs typeface="IBM Plex Sans"/>
                <a:sym typeface="IBM Plex Sans"/>
              </a:rPr>
              <a:t>Что было сложно?</a:t>
            </a:r>
            <a:endParaRPr sz="1200">
              <a:solidFill>
                <a:schemeClr val="accent1"/>
              </a:solidFill>
            </a:endParaRPr>
          </a:p>
        </p:txBody>
      </p:sp>
      <p:sp>
        <p:nvSpPr>
          <p:cNvPr id="565" name="Google Shape;565;p83"/>
          <p:cNvSpPr txBox="1">
            <a:spLocks noGrp="1"/>
          </p:cNvSpPr>
          <p:nvPr>
            <p:ph type="subTitle" idx="1"/>
          </p:nvPr>
        </p:nvSpPr>
        <p:spPr>
          <a:xfrm>
            <a:off x="540000" y="152400"/>
            <a:ext cx="8064000" cy="360000"/>
          </a:xfrm>
          <a:prstGeom prst="rect">
            <a:avLst/>
          </a:prstGeom>
        </p:spPr>
        <p:txBody>
          <a:bodyPr spcFirstLastPara="1" wrap="square" lIns="0" tIns="36000" rIns="0" bIns="36000" anchor="ctr" anchorCtr="0">
            <a:noAutofit/>
          </a:bodyPr>
          <a:lstStyle/>
          <a:p>
            <a:pPr marL="0" lvl="0" indent="0" algn="l" rtl="0">
              <a:spcBef>
                <a:spcPts val="0"/>
              </a:spcBef>
              <a:spcAft>
                <a:spcPts val="0"/>
              </a:spcAft>
              <a:buClr>
                <a:schemeClr val="dk1"/>
              </a:buClr>
              <a:buSzPts val="1100"/>
              <a:buFont typeface="Arial"/>
              <a:buNone/>
            </a:pPr>
            <a:r>
              <a:rPr lang="ru-RU">
                <a:solidFill>
                  <a:schemeClr val="dk1"/>
                </a:solidFill>
              </a:rPr>
              <a:t>Семинар 1. Знакомство с языками программирования</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566" name="Google Shape;566;p83"/>
          <p:cNvSpPr txBox="1">
            <a:spLocks noGrp="1"/>
          </p:cNvSpPr>
          <p:nvPr>
            <p:ph type="title"/>
          </p:nvPr>
        </p:nvSpPr>
        <p:spPr>
          <a:xfrm>
            <a:off x="548750" y="720000"/>
            <a:ext cx="8064000" cy="319500"/>
          </a:xfrm>
          <a:prstGeom prst="rect">
            <a:avLst/>
          </a:prstGeom>
          <a:noFill/>
          <a:ln>
            <a:noFill/>
          </a:ln>
        </p:spPr>
        <p:txBody>
          <a:bodyPr spcFirstLastPara="1" wrap="square" lIns="0" tIns="5425" rIns="0" bIns="0" anchor="b" anchorCtr="0">
            <a:spAutoFit/>
          </a:bodyPr>
          <a:lstStyle/>
          <a:p>
            <a:pPr marL="0" lvl="0" indent="0" algn="l" rtl="0">
              <a:lnSpc>
                <a:spcPct val="85000"/>
              </a:lnSpc>
              <a:spcBef>
                <a:spcPts val="0"/>
              </a:spcBef>
              <a:spcAft>
                <a:spcPts val="0"/>
              </a:spcAft>
              <a:buSzPts val="600"/>
              <a:buNone/>
            </a:pPr>
            <a:r>
              <a:rPr lang="ru-RU" sz="2400">
                <a:solidFill>
                  <a:schemeClr val="dk1"/>
                </a:solidFill>
                <a:latin typeface="IBM Plex Sans SemiBold"/>
                <a:ea typeface="IBM Plex Sans SemiBold"/>
                <a:cs typeface="IBM Plex Sans SemiBold"/>
                <a:sym typeface="IBM Plex Sans SemiBold"/>
              </a:rPr>
              <a:t>Рефлексия</a:t>
            </a:r>
            <a:endParaRPr sz="2400">
              <a:solidFill>
                <a:schemeClr val="dk1"/>
              </a:solidFill>
              <a:latin typeface="IBM Plex Sans SemiBold"/>
              <a:ea typeface="IBM Plex Sans SemiBold"/>
              <a:cs typeface="IBM Plex Sans SemiBold"/>
              <a:sym typeface="IBM Plex Sans SemiBold"/>
            </a:endParaRPr>
          </a:p>
        </p:txBody>
      </p:sp>
      <p:sp>
        <p:nvSpPr>
          <p:cNvPr id="567" name="Google Shape;567;p83"/>
          <p:cNvSpPr txBox="1"/>
          <p:nvPr/>
        </p:nvSpPr>
        <p:spPr>
          <a:xfrm>
            <a:off x="3355250" y="2661450"/>
            <a:ext cx="2451000" cy="215400"/>
          </a:xfrm>
          <a:prstGeom prst="rect">
            <a:avLst/>
          </a:prstGeom>
          <a:noFill/>
          <a:ln>
            <a:noFill/>
          </a:ln>
        </p:spPr>
        <p:txBody>
          <a:bodyPr spcFirstLastPara="1" wrap="square" lIns="0" tIns="0" rIns="0" bIns="0" anchor="t" anchorCtr="0">
            <a:spAutoFit/>
          </a:bodyPr>
          <a:lstStyle/>
          <a:p>
            <a:pPr marL="0" lvl="0" indent="0" algn="l" rtl="0">
              <a:lnSpc>
                <a:spcPct val="108500"/>
              </a:lnSpc>
              <a:spcBef>
                <a:spcPts val="800"/>
              </a:spcBef>
              <a:spcAft>
                <a:spcPts val="0"/>
              </a:spcAft>
              <a:buNone/>
            </a:pPr>
            <a:r>
              <a:rPr lang="ru-RU" b="1">
                <a:solidFill>
                  <a:schemeClr val="dk1"/>
                </a:solidFill>
                <a:latin typeface="IBM Plex Sans"/>
                <a:ea typeface="IBM Plex Sans"/>
                <a:cs typeface="IBM Plex Sans"/>
                <a:sym typeface="IBM Plex Sans"/>
              </a:rPr>
              <a:t>Узнали вы что-то новое?</a:t>
            </a:r>
            <a:endParaRPr sz="1200"/>
          </a:p>
        </p:txBody>
      </p:sp>
      <p:pic>
        <p:nvPicPr>
          <p:cNvPr id="568" name="Google Shape;568;p83"/>
          <p:cNvPicPr preferRelativeResize="0"/>
          <p:nvPr/>
        </p:nvPicPr>
        <p:blipFill>
          <a:blip r:embed="rId3">
            <a:alphaModFix/>
          </a:blip>
          <a:stretch>
            <a:fillRect/>
          </a:stretch>
        </p:blipFill>
        <p:spPr>
          <a:xfrm>
            <a:off x="1089615" y="1798951"/>
            <a:ext cx="625816" cy="685800"/>
          </a:xfrm>
          <a:prstGeom prst="rect">
            <a:avLst/>
          </a:prstGeom>
          <a:noFill/>
          <a:ln>
            <a:noFill/>
          </a:ln>
        </p:spPr>
      </p:pic>
      <p:pic>
        <p:nvPicPr>
          <p:cNvPr id="569" name="Google Shape;569;p83"/>
          <p:cNvPicPr preferRelativeResize="0"/>
          <p:nvPr/>
        </p:nvPicPr>
        <p:blipFill>
          <a:blip r:embed="rId4">
            <a:alphaModFix/>
          </a:blip>
          <a:stretch>
            <a:fillRect/>
          </a:stretch>
        </p:blipFill>
        <p:spPr>
          <a:xfrm>
            <a:off x="4097770" y="1798950"/>
            <a:ext cx="607178" cy="685800"/>
          </a:xfrm>
          <a:prstGeom prst="rect">
            <a:avLst/>
          </a:prstGeom>
          <a:noFill/>
          <a:ln>
            <a:noFill/>
          </a:ln>
        </p:spPr>
      </p:pic>
      <p:pic>
        <p:nvPicPr>
          <p:cNvPr id="570" name="Google Shape;570;p83"/>
          <p:cNvPicPr preferRelativeResize="0"/>
          <p:nvPr/>
        </p:nvPicPr>
        <p:blipFill>
          <a:blip r:embed="rId5">
            <a:alphaModFix/>
          </a:blip>
          <a:stretch>
            <a:fillRect/>
          </a:stretch>
        </p:blipFill>
        <p:spPr>
          <a:xfrm>
            <a:off x="6984550" y="1798950"/>
            <a:ext cx="650239" cy="68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50"/>
          <p:cNvPicPr preferRelativeResize="0"/>
          <p:nvPr/>
        </p:nvPicPr>
        <p:blipFill rotWithShape="1">
          <a:blip r:embed="rId3">
            <a:alphaModFix/>
          </a:blip>
          <a:srcRect/>
          <a:stretch/>
        </p:blipFill>
        <p:spPr>
          <a:xfrm>
            <a:off x="4419904" y="0"/>
            <a:ext cx="4724094" cy="5143501"/>
          </a:xfrm>
          <a:prstGeom prst="rect">
            <a:avLst/>
          </a:prstGeom>
          <a:noFill/>
          <a:ln>
            <a:noFill/>
          </a:ln>
        </p:spPr>
      </p:pic>
      <p:pic>
        <p:nvPicPr>
          <p:cNvPr id="326" name="Google Shape;326;p50"/>
          <p:cNvPicPr preferRelativeResize="0"/>
          <p:nvPr/>
        </p:nvPicPr>
        <p:blipFill rotWithShape="1">
          <a:blip r:embed="rId4">
            <a:alphaModFix/>
          </a:blip>
          <a:srcRect/>
          <a:stretch/>
        </p:blipFill>
        <p:spPr>
          <a:xfrm>
            <a:off x="468000" y="180035"/>
            <a:ext cx="480374" cy="480375"/>
          </a:xfrm>
          <a:prstGeom prst="rect">
            <a:avLst/>
          </a:prstGeom>
          <a:noFill/>
          <a:ln>
            <a:noFill/>
          </a:ln>
        </p:spPr>
      </p:pic>
      <p:sp>
        <p:nvSpPr>
          <p:cNvPr id="327" name="Google Shape;327;p50"/>
          <p:cNvSpPr txBox="1">
            <a:spLocks noGrp="1"/>
          </p:cNvSpPr>
          <p:nvPr>
            <p:ph type="title"/>
          </p:nvPr>
        </p:nvSpPr>
        <p:spPr>
          <a:xfrm>
            <a:off x="570075" y="791013"/>
            <a:ext cx="20484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ru-RU"/>
              <a:t>Quiz!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936900" y="104477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300">
                <a:solidFill>
                  <a:srgbClr val="333333"/>
                </a:solidFill>
                <a:highlight>
                  <a:srgbClr val="FFFFFF"/>
                </a:highlight>
              </a:rPr>
              <a:t>Для создания новой виртуальной таблицы, которая базируется на результатах сделанного ранее SQL запроса, используется команда:</a:t>
            </a:r>
            <a:endParaRPr sz="2300"/>
          </a:p>
        </p:txBody>
      </p:sp>
      <p:sp>
        <p:nvSpPr>
          <p:cNvPr id="333" name="Google Shape;333;p51"/>
          <p:cNvSpPr txBox="1"/>
          <p:nvPr/>
        </p:nvSpPr>
        <p:spPr>
          <a:xfrm>
            <a:off x="652975" y="2494000"/>
            <a:ext cx="8107200" cy="24897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VIRTUAL TABLE</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VIEW</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ALTER VIEW</a:t>
            </a: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0"/>
              </a:spcAft>
              <a:buNone/>
            </a:pP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0"/>
              </a:spcAft>
              <a:buNone/>
            </a:pP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1200"/>
              </a:spcAft>
              <a:buNone/>
            </a:pP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936900" y="104477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300">
                <a:solidFill>
                  <a:srgbClr val="333333"/>
                </a:solidFill>
                <a:highlight>
                  <a:srgbClr val="FFFFFF"/>
                </a:highlight>
              </a:rPr>
              <a:t>Для создания новой виртуальной таблицы, которая базируется на результатах сделанного ранее SQL запроса, используется команда:</a:t>
            </a:r>
            <a:endParaRPr sz="2300"/>
          </a:p>
        </p:txBody>
      </p:sp>
      <p:sp>
        <p:nvSpPr>
          <p:cNvPr id="339" name="Google Shape;339;p52"/>
          <p:cNvSpPr txBox="1"/>
          <p:nvPr/>
        </p:nvSpPr>
        <p:spPr>
          <a:xfrm>
            <a:off x="652975" y="2494000"/>
            <a:ext cx="8107200" cy="24897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CREATE VIRTUAL TABLE</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chemeClr val="accent3"/>
                </a:highlight>
                <a:latin typeface="IBM Plex Sans"/>
                <a:ea typeface="IBM Plex Sans"/>
                <a:cs typeface="IBM Plex Sans"/>
                <a:sym typeface="IBM Plex Sans"/>
              </a:rPr>
              <a:t>CREATE VIEW</a:t>
            </a:r>
            <a:endParaRPr sz="1550">
              <a:solidFill>
                <a:schemeClr val="dk1"/>
              </a:solidFill>
              <a:highlight>
                <a:schemeClr val="accent3"/>
              </a:highlight>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ALTER VIEW</a:t>
            </a: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0"/>
              </a:spcAft>
              <a:buNone/>
            </a:pP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0"/>
              </a:spcAft>
              <a:buNone/>
            </a:pPr>
            <a:endParaRPr sz="1550">
              <a:solidFill>
                <a:schemeClr val="dk1"/>
              </a:solidFill>
              <a:latin typeface="IBM Plex Sans"/>
              <a:ea typeface="IBM Plex Sans"/>
              <a:cs typeface="IBM Plex Sans"/>
              <a:sym typeface="IBM Plex Sans"/>
            </a:endParaRPr>
          </a:p>
          <a:p>
            <a:pPr marL="0" lvl="0" indent="0" algn="l" rtl="0">
              <a:lnSpc>
                <a:spcPct val="150000"/>
              </a:lnSpc>
              <a:spcBef>
                <a:spcPts val="1200"/>
              </a:spcBef>
              <a:spcAft>
                <a:spcPts val="1200"/>
              </a:spcAft>
              <a:buNone/>
            </a:pPr>
            <a:endParaRPr sz="1550">
              <a:solidFill>
                <a:schemeClr val="dk1"/>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3"/>
          <p:cNvSpPr txBox="1">
            <a:spLocks noGrp="1"/>
          </p:cNvSpPr>
          <p:nvPr>
            <p:ph type="title"/>
          </p:nvPr>
        </p:nvSpPr>
        <p:spPr>
          <a:xfrm>
            <a:off x="973425" y="605950"/>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sz="1400">
                <a:solidFill>
                  <a:srgbClr val="333333"/>
                </a:solidFill>
                <a:highlight>
                  <a:srgbClr val="FFFFFF"/>
                </a:highlight>
              </a:rPr>
              <a:t>Для создания представления, в которое должны попасть только имена сотрудников, работающих в отделе Research, используется запрос:</a:t>
            </a:r>
            <a:endParaRPr sz="1400">
              <a:solidFill>
                <a:srgbClr val="333333"/>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CREATE _______</a:t>
            </a:r>
            <a:endParaRPr sz="1400">
              <a:solidFill>
                <a:schemeClr val="accent1"/>
              </a:solidFill>
              <a:highlight>
                <a:srgbClr val="FFFFFF"/>
              </a:highlight>
            </a:endParaRPr>
          </a:p>
          <a:p>
            <a:pPr marL="0" lvl="0" indent="0" algn="l" rtl="0">
              <a:spcBef>
                <a:spcPts val="0"/>
              </a:spcBef>
              <a:spcAft>
                <a:spcPts val="0"/>
              </a:spcAft>
              <a:buClr>
                <a:schemeClr val="dk1"/>
              </a:buClr>
              <a:buSzPts val="1100"/>
              <a:buFont typeface="Arial"/>
              <a:buNone/>
            </a:pPr>
            <a:r>
              <a:rPr lang="ru-RU" sz="1400">
                <a:solidFill>
                  <a:schemeClr val="accent1"/>
                </a:solidFill>
                <a:highlight>
                  <a:srgbClr val="FFFFFF"/>
                </a:highlight>
              </a:rPr>
              <a:t>SELECT Worker_name FROM Worker w, Branch b</a:t>
            </a:r>
            <a:endParaRPr sz="1400">
              <a:solidFill>
                <a:schemeClr val="accent1"/>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                              WHERE w.Branch_id = b.Branch_id AND Branch_title LIKE</a:t>
            </a:r>
            <a:endParaRPr sz="1400">
              <a:solidFill>
                <a:schemeClr val="accent1"/>
              </a:solidFill>
              <a:highlight>
                <a:srgbClr val="FFFFFF"/>
              </a:highlight>
            </a:endParaRPr>
          </a:p>
          <a:p>
            <a:pPr marL="0" lvl="0" indent="0" algn="l" rtl="0">
              <a:spcBef>
                <a:spcPts val="0"/>
              </a:spcBef>
              <a:spcAft>
                <a:spcPts val="0"/>
              </a:spcAft>
              <a:buClr>
                <a:schemeClr val="dk1"/>
              </a:buClr>
              <a:buSzPts val="1100"/>
              <a:buFont typeface="Arial"/>
              <a:buNone/>
            </a:pPr>
            <a:r>
              <a:rPr lang="ru-RU" sz="1400">
                <a:solidFill>
                  <a:schemeClr val="accent1"/>
                </a:solidFill>
                <a:highlight>
                  <a:srgbClr val="FFFFFF"/>
                </a:highlight>
              </a:rPr>
              <a:t>‘Research’</a:t>
            </a:r>
            <a:endParaRPr sz="1400">
              <a:solidFill>
                <a:schemeClr val="accent1"/>
              </a:solidFill>
              <a:highlight>
                <a:srgbClr val="FFFFFF"/>
              </a:highlight>
            </a:endParaRPr>
          </a:p>
          <a:p>
            <a:pPr marL="0" lvl="0" indent="0" algn="ctr" rtl="0">
              <a:spcBef>
                <a:spcPts val="0"/>
              </a:spcBef>
              <a:spcAft>
                <a:spcPts val="0"/>
              </a:spcAft>
              <a:buNone/>
            </a:pPr>
            <a:endParaRPr sz="1400">
              <a:solidFill>
                <a:srgbClr val="333333"/>
              </a:solidFill>
              <a:highlight>
                <a:srgbClr val="FFFFFF"/>
              </a:highlight>
            </a:endParaRPr>
          </a:p>
        </p:txBody>
      </p:sp>
      <p:sp>
        <p:nvSpPr>
          <p:cNvPr id="345" name="Google Shape;345;p53"/>
          <p:cNvSpPr txBox="1"/>
          <p:nvPr/>
        </p:nvSpPr>
        <p:spPr>
          <a:xfrm>
            <a:off x="652975" y="3218800"/>
            <a:ext cx="8107200" cy="16701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AS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view1 AS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AS SUBQUERY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AS  </a:t>
            </a:r>
            <a:endParaRPr sz="1550">
              <a:solidFill>
                <a:schemeClr val="dk1"/>
              </a:solidFill>
              <a:latin typeface="IBM Plex Sans"/>
              <a:ea typeface="IBM Plex Sans"/>
              <a:cs typeface="IBM Plex Sans"/>
              <a:sym typeface="IBM Plex Sans"/>
            </a:endParaRPr>
          </a:p>
        </p:txBody>
      </p:sp>
      <p:pic>
        <p:nvPicPr>
          <p:cNvPr id="346" name="Google Shape;346;p53"/>
          <p:cNvPicPr preferRelativeResize="0"/>
          <p:nvPr/>
        </p:nvPicPr>
        <p:blipFill>
          <a:blip r:embed="rId3">
            <a:alphaModFix/>
          </a:blip>
          <a:stretch>
            <a:fillRect/>
          </a:stretch>
        </p:blipFill>
        <p:spPr>
          <a:xfrm>
            <a:off x="4080675" y="1826750"/>
            <a:ext cx="4544350" cy="186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4"/>
          <p:cNvSpPr txBox="1">
            <a:spLocks noGrp="1"/>
          </p:cNvSpPr>
          <p:nvPr>
            <p:ph type="title"/>
          </p:nvPr>
        </p:nvSpPr>
        <p:spPr>
          <a:xfrm>
            <a:off x="973425" y="605950"/>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1400">
                <a:solidFill>
                  <a:srgbClr val="333333"/>
                </a:solidFill>
                <a:highlight>
                  <a:srgbClr val="FFFFFF"/>
                </a:highlight>
              </a:rPr>
              <a:t>Для создания представления, в которое должны попасть только имена сотрудников, работающих в отделе Research, используется запрос:</a:t>
            </a:r>
            <a:endParaRPr sz="1400">
              <a:solidFill>
                <a:srgbClr val="333333"/>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CREATE _______</a:t>
            </a:r>
            <a:endParaRPr sz="1400">
              <a:solidFill>
                <a:schemeClr val="accent1"/>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SELECT Worker_name FROM Worker w, Branch b</a:t>
            </a:r>
            <a:endParaRPr sz="1400">
              <a:solidFill>
                <a:schemeClr val="accent1"/>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                              WHERE w.Branch_id = b.Branch_id AND Branch_title LIKE</a:t>
            </a:r>
            <a:endParaRPr sz="1400">
              <a:solidFill>
                <a:schemeClr val="accent1"/>
              </a:solidFill>
              <a:highlight>
                <a:srgbClr val="FFFFFF"/>
              </a:highlight>
            </a:endParaRPr>
          </a:p>
          <a:p>
            <a:pPr marL="0" lvl="0" indent="0" algn="l" rtl="0">
              <a:spcBef>
                <a:spcPts val="0"/>
              </a:spcBef>
              <a:spcAft>
                <a:spcPts val="0"/>
              </a:spcAft>
              <a:buNone/>
            </a:pPr>
            <a:r>
              <a:rPr lang="ru-RU" sz="1400">
                <a:solidFill>
                  <a:schemeClr val="accent1"/>
                </a:solidFill>
                <a:highlight>
                  <a:srgbClr val="FFFFFF"/>
                </a:highlight>
              </a:rPr>
              <a:t>‘Research’</a:t>
            </a:r>
            <a:endParaRPr sz="1400">
              <a:solidFill>
                <a:schemeClr val="accent1"/>
              </a:solidFill>
              <a:highlight>
                <a:srgbClr val="FFFFFF"/>
              </a:highlight>
            </a:endParaRPr>
          </a:p>
          <a:p>
            <a:pPr marL="0" lvl="0" indent="0" algn="ctr" rtl="0">
              <a:spcBef>
                <a:spcPts val="0"/>
              </a:spcBef>
              <a:spcAft>
                <a:spcPts val="0"/>
              </a:spcAft>
              <a:buNone/>
            </a:pPr>
            <a:endParaRPr sz="1400">
              <a:solidFill>
                <a:srgbClr val="333333"/>
              </a:solidFill>
              <a:highlight>
                <a:srgbClr val="FFFFFF"/>
              </a:highlight>
            </a:endParaRPr>
          </a:p>
        </p:txBody>
      </p:sp>
      <p:sp>
        <p:nvSpPr>
          <p:cNvPr id="352" name="Google Shape;352;p54"/>
          <p:cNvSpPr txBox="1"/>
          <p:nvPr/>
        </p:nvSpPr>
        <p:spPr>
          <a:xfrm>
            <a:off x="652975" y="3218800"/>
            <a:ext cx="8107200" cy="1670100"/>
          </a:xfrm>
          <a:prstGeom prst="rect">
            <a:avLst/>
          </a:prstGeom>
          <a:noFill/>
          <a:ln>
            <a:noFill/>
          </a:ln>
        </p:spPr>
        <p:txBody>
          <a:bodyPr spcFirstLastPara="1" wrap="square" lIns="0" tIns="0" rIns="0" bIns="0" anchor="t" anchorCtr="0">
            <a:spAutoFit/>
          </a:bodyPr>
          <a:lstStyle/>
          <a:p>
            <a:pPr marL="457200" lvl="0" indent="-327025" algn="l" rtl="0">
              <a:lnSpc>
                <a:spcPct val="150000"/>
              </a:lnSpc>
              <a:spcBef>
                <a:spcPts val="120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AS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view1 AS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latin typeface="IBM Plex Sans"/>
                <a:ea typeface="IBM Plex Sans"/>
                <a:cs typeface="IBM Plex Sans"/>
                <a:sym typeface="IBM Plex Sans"/>
              </a:rPr>
              <a:t> VIEW view1 AS SUBQUERY  </a:t>
            </a:r>
            <a:endParaRPr sz="1550">
              <a:solidFill>
                <a:schemeClr val="dk1"/>
              </a:solidFill>
              <a:latin typeface="IBM Plex Sans"/>
              <a:ea typeface="IBM Plex Sans"/>
              <a:cs typeface="IBM Plex Sans"/>
              <a:sym typeface="IBM Plex Sans"/>
            </a:endParaRPr>
          </a:p>
          <a:p>
            <a:pPr marL="457200" lvl="0" indent="-327025" algn="l" rtl="0">
              <a:lnSpc>
                <a:spcPct val="150000"/>
              </a:lnSpc>
              <a:spcBef>
                <a:spcPts val="0"/>
              </a:spcBef>
              <a:spcAft>
                <a:spcPts val="0"/>
              </a:spcAft>
              <a:buClr>
                <a:schemeClr val="dk1"/>
              </a:buClr>
              <a:buSzPts val="1550"/>
              <a:buFont typeface="IBM Plex Sans"/>
              <a:buAutoNum type="arabicPeriod"/>
            </a:pPr>
            <a:r>
              <a:rPr lang="ru-RU" sz="1550">
                <a:solidFill>
                  <a:schemeClr val="dk1"/>
                </a:solidFill>
                <a:highlight>
                  <a:srgbClr val="FFFF00"/>
                </a:highlight>
                <a:latin typeface="IBM Plex Sans"/>
                <a:ea typeface="IBM Plex Sans"/>
                <a:cs typeface="IBM Plex Sans"/>
                <a:sym typeface="IBM Plex Sans"/>
              </a:rPr>
              <a:t> VIEW view1 AS  </a:t>
            </a:r>
            <a:endParaRPr sz="1550">
              <a:solidFill>
                <a:schemeClr val="dk1"/>
              </a:solidFill>
              <a:highlight>
                <a:srgbClr val="FFFF00"/>
              </a:highlight>
              <a:latin typeface="IBM Plex Sans"/>
              <a:ea typeface="IBM Plex Sans"/>
              <a:cs typeface="IBM Plex Sans"/>
              <a:sym typeface="IBM Plex Sans"/>
            </a:endParaRPr>
          </a:p>
        </p:txBody>
      </p:sp>
      <p:pic>
        <p:nvPicPr>
          <p:cNvPr id="353" name="Google Shape;353;p54"/>
          <p:cNvPicPr preferRelativeResize="0"/>
          <p:nvPr/>
        </p:nvPicPr>
        <p:blipFill>
          <a:blip r:embed="rId3">
            <a:alphaModFix/>
          </a:blip>
          <a:stretch>
            <a:fillRect/>
          </a:stretch>
        </p:blipFill>
        <p:spPr>
          <a:xfrm>
            <a:off x="4080675" y="1826750"/>
            <a:ext cx="4544350" cy="186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1017875" y="524325"/>
            <a:ext cx="7270200" cy="12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ru-RU" sz="1300"/>
              <a:t>Для создания представления, в которое должны попасть только имена студентов второго курса, используется запрос:</a:t>
            </a:r>
            <a:endParaRPr sz="1300"/>
          </a:p>
          <a:p>
            <a:pPr marL="0" lvl="0" indent="0" algn="ctr" rtl="0">
              <a:spcBef>
                <a:spcPts val="0"/>
              </a:spcBef>
              <a:spcAft>
                <a:spcPts val="0"/>
              </a:spcAft>
              <a:buClr>
                <a:schemeClr val="dk1"/>
              </a:buClr>
              <a:buSzPts val="1100"/>
              <a:buFont typeface="Arial"/>
              <a:buNone/>
            </a:pPr>
            <a:r>
              <a:rPr lang="ru-RU" sz="1300">
                <a:solidFill>
                  <a:schemeClr val="accent1"/>
                </a:solidFill>
              </a:rPr>
              <a:t>CREATE VIEW view 1 </a:t>
            </a:r>
            <a:endParaRPr sz="1300">
              <a:solidFill>
                <a:schemeClr val="accent1"/>
              </a:solidFill>
            </a:endParaRPr>
          </a:p>
          <a:p>
            <a:pPr marL="0" lvl="0" indent="0" algn="ctr" rtl="0">
              <a:spcBef>
                <a:spcPts val="0"/>
              </a:spcBef>
              <a:spcAft>
                <a:spcPts val="0"/>
              </a:spcAft>
              <a:buNone/>
            </a:pPr>
            <a:r>
              <a:rPr lang="ru-RU" sz="1300">
                <a:solidFill>
                  <a:schemeClr val="accent1"/>
                </a:solidFill>
              </a:rPr>
              <a:t>AS…..</a:t>
            </a:r>
            <a:endParaRPr sz="1300">
              <a:solidFill>
                <a:schemeClr val="accent1"/>
              </a:solidFill>
            </a:endParaRPr>
          </a:p>
        </p:txBody>
      </p:sp>
      <p:sp>
        <p:nvSpPr>
          <p:cNvPr id="359" name="Google Shape;359;p55"/>
          <p:cNvSpPr txBox="1"/>
          <p:nvPr/>
        </p:nvSpPr>
        <p:spPr>
          <a:xfrm>
            <a:off x="518400" y="3300225"/>
            <a:ext cx="8107200" cy="1439100"/>
          </a:xfrm>
          <a:prstGeom prst="rect">
            <a:avLst/>
          </a:prstGeom>
          <a:noFill/>
          <a:ln>
            <a:noFill/>
          </a:ln>
        </p:spPr>
        <p:txBody>
          <a:bodyPr spcFirstLastPara="1" wrap="square" lIns="0" tIns="0" rIns="0" bIns="0" anchor="t" anchorCtr="0">
            <a:spAutoFit/>
          </a:bodyPr>
          <a:lstStyle/>
          <a:p>
            <a:pPr marL="457200" lvl="0" indent="-298450" algn="l" rtl="0">
              <a:lnSpc>
                <a:spcPct val="150000"/>
              </a:lnSpc>
              <a:spcBef>
                <a:spcPts val="120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(SELECT Student_name FROM Students JOIN Groups ON Students.Group_id = Groups.Group_id) WITH CHECK OPTION Grade_level = 2  </a:t>
            </a:r>
            <a:endParaRPr sz="1100">
              <a:solidFill>
                <a:schemeClr val="dk1"/>
              </a:solidFill>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SELECT Student_name FROM Students, Groups WHERE Students.Group_id = Groups.Group_id AND Grade_level = 2  </a:t>
            </a:r>
            <a:endParaRPr sz="1100">
              <a:solidFill>
                <a:schemeClr val="dk1"/>
              </a:solidFill>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(SELECT Student_name FROM Students JOIN Groups ON Students.Group_id = Groups.Group_id AND Grade_level = 2)  </a:t>
            </a:r>
            <a:endParaRPr sz="1100">
              <a:solidFill>
                <a:schemeClr val="dk1"/>
              </a:solidFill>
              <a:latin typeface="IBM Plex Sans"/>
              <a:ea typeface="IBM Plex Sans"/>
              <a:cs typeface="IBM Plex Sans"/>
              <a:sym typeface="IBM Plex Sans"/>
            </a:endParaRPr>
          </a:p>
          <a:p>
            <a:pPr marL="457200" lvl="0" indent="-298450" algn="l" rtl="0">
              <a:lnSpc>
                <a:spcPct val="150000"/>
              </a:lnSpc>
              <a:spcBef>
                <a:spcPts val="0"/>
              </a:spcBef>
              <a:spcAft>
                <a:spcPts val="0"/>
              </a:spcAft>
              <a:buClr>
                <a:schemeClr val="dk1"/>
              </a:buClr>
              <a:buSzPts val="1100"/>
              <a:buFont typeface="IBM Plex Sans"/>
              <a:buAutoNum type="arabicPeriod"/>
            </a:pPr>
            <a:r>
              <a:rPr lang="ru-RU" sz="1100">
                <a:solidFill>
                  <a:schemeClr val="dk1"/>
                </a:solidFill>
                <a:latin typeface="IBM Plex Sans"/>
                <a:ea typeface="IBM Plex Sans"/>
                <a:cs typeface="IBM Plex Sans"/>
                <a:sym typeface="IBM Plex Sans"/>
              </a:rPr>
              <a:t> WITH CHECK OPTION Grade_level=2 (SELECT Student_name FROM Students JOIN Groups ON Students.Group_id = Groups.Group_id)  </a:t>
            </a:r>
            <a:endParaRPr sz="1100">
              <a:solidFill>
                <a:schemeClr val="dk1"/>
              </a:solidFill>
              <a:latin typeface="IBM Plex Sans"/>
              <a:ea typeface="IBM Plex Sans"/>
              <a:cs typeface="IBM Plex Sans"/>
              <a:sym typeface="IBM Plex Sans"/>
            </a:endParaRPr>
          </a:p>
        </p:txBody>
      </p:sp>
      <p:pic>
        <p:nvPicPr>
          <p:cNvPr id="360" name="Google Shape;360;p55"/>
          <p:cNvPicPr preferRelativeResize="0"/>
          <p:nvPr/>
        </p:nvPicPr>
        <p:blipFill>
          <a:blip r:embed="rId3">
            <a:alphaModFix/>
          </a:blip>
          <a:stretch>
            <a:fillRect/>
          </a:stretch>
        </p:blipFill>
        <p:spPr>
          <a:xfrm>
            <a:off x="1892600" y="1568650"/>
            <a:ext cx="5520749" cy="1577350"/>
          </a:xfrm>
          <a:prstGeom prst="rect">
            <a:avLst/>
          </a:prstGeom>
          <a:noFill/>
          <a:ln>
            <a:noFill/>
          </a:ln>
        </p:spPr>
      </p:pic>
    </p:spTree>
  </p:cSld>
  <p:clrMapOvr>
    <a:masterClrMapping/>
  </p:clrMapOvr>
</p:sld>
</file>

<file path=ppt/theme/theme1.xml><?xml version="1.0" encoding="utf-8"?>
<a:theme xmlns:a="http://schemas.openxmlformats.org/drawingml/2006/main" name="Макет шаблона GB">
  <a:themeElements>
    <a:clrScheme name="Simple Light">
      <a:dk1>
        <a:srgbClr val="000000"/>
      </a:dk1>
      <a:lt1>
        <a:srgbClr val="FFFFFF"/>
      </a:lt1>
      <a:dk2>
        <a:srgbClr val="8F93A3"/>
      </a:dk2>
      <a:lt2>
        <a:srgbClr val="B7B9C8"/>
      </a:lt2>
      <a:accent1>
        <a:srgbClr val="6654D9"/>
      </a:accent1>
      <a:accent2>
        <a:srgbClr val="F65121"/>
      </a:accent2>
      <a:accent3>
        <a:srgbClr val="E0FF23"/>
      </a:accent3>
      <a:accent4>
        <a:srgbClr val="F458E3"/>
      </a:accent4>
      <a:accent5>
        <a:srgbClr val="1BAFAF"/>
      </a:accent5>
      <a:accent6>
        <a:srgbClr val="FFDB00"/>
      </a:accent6>
      <a:hlink>
        <a:srgbClr val="6654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Макет шаблона GB">
  <a:themeElements>
    <a:clrScheme name="Simple Light">
      <a:dk1>
        <a:srgbClr val="000000"/>
      </a:dk1>
      <a:lt1>
        <a:srgbClr val="FFFFFF"/>
      </a:lt1>
      <a:dk2>
        <a:srgbClr val="8F93A3"/>
      </a:dk2>
      <a:lt2>
        <a:srgbClr val="B7B9C8"/>
      </a:lt2>
      <a:accent1>
        <a:srgbClr val="6654D9"/>
      </a:accent1>
      <a:accent2>
        <a:srgbClr val="F65121"/>
      </a:accent2>
      <a:accent3>
        <a:srgbClr val="E0FF23"/>
      </a:accent3>
      <a:accent4>
        <a:srgbClr val="F458E3"/>
      </a:accent4>
      <a:accent5>
        <a:srgbClr val="1BAFAF"/>
      </a:accent5>
      <a:accent6>
        <a:srgbClr val="FFDB00"/>
      </a:accent6>
      <a:hlink>
        <a:srgbClr val="6654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1878</Words>
  <Application>Microsoft Office PowerPoint</Application>
  <PresentationFormat>Экран (16:9)</PresentationFormat>
  <Paragraphs>283</Paragraphs>
  <Slides>38</Slides>
  <Notes>38</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38</vt:i4>
      </vt:variant>
    </vt:vector>
  </HeadingPairs>
  <TitlesOfParts>
    <vt:vector size="46" baseType="lpstr">
      <vt:lpstr>Calibri</vt:lpstr>
      <vt:lpstr>Roboto</vt:lpstr>
      <vt:lpstr>IBM Plex Sans</vt:lpstr>
      <vt:lpstr>Arial</vt:lpstr>
      <vt:lpstr>IBM Plex Sans SemiBold</vt:lpstr>
      <vt:lpstr>Courier New</vt:lpstr>
      <vt:lpstr>Макет шаблона GB</vt:lpstr>
      <vt:lpstr>Макет шаблона GB</vt:lpstr>
      <vt:lpstr>Базы данных и SQL</vt:lpstr>
      <vt:lpstr>Презентация PowerPoint</vt:lpstr>
      <vt:lpstr>План на сегодня:</vt:lpstr>
      <vt:lpstr>Quiz!</vt:lpstr>
      <vt:lpstr>Для создания новой виртуальной таблицы, которая базируется на результатах сделанного ранее SQL запроса, используется команда:</vt:lpstr>
      <vt:lpstr>Для создания новой виртуальной таблицы, которая базируется на результатах сделанного ранее SQL запроса, используется команда:</vt:lpstr>
      <vt:lpstr>Для создания представления, в которое должны попасть только имена сотрудников, работающих в отделе Research, используется запрос: CREATE _______ SELECT Worker_name FROM Worker w, Branch b                               WHERE w.Branch_id = b.Branch_id AND Branch_title LIKE ‘Research’ </vt:lpstr>
      <vt:lpstr>Для создания представления, в которое должны попасть только имена сотрудников, работающих в отделе Research, используется запрос: CREATE _______ SELECT Worker_name FROM Worker w, Branch b                               WHERE w.Branch_id = b.Branch_id AND Branch_title LIKE ‘Research’ </vt:lpstr>
      <vt:lpstr>Для создания представления, в которое должны попасть только имена студентов второго курса, используется запрос: CREATE VIEW view 1  AS…..</vt:lpstr>
      <vt:lpstr>Для создания представления, в которое должны попасть только имена студентов второго курса, используется запрос: CREATE VIEW view 1  AS…..</vt:lpstr>
      <vt:lpstr>В чем заключается главное отличие оконных функций от функций агрегации с группировкой? </vt:lpstr>
      <vt:lpstr>В чем заключается главное отличие оконных функций от функций агрегации с группировкой? </vt:lpstr>
      <vt:lpstr>Оконные функции делятся на:</vt:lpstr>
      <vt:lpstr>Оконные функции делятся на:</vt:lpstr>
      <vt:lpstr>СТЕ (Common Table Expressions) </vt:lpstr>
      <vt:lpstr>Презентация PowerPoint</vt:lpstr>
      <vt:lpstr>Табличные выражения по сравнению с производными таблицами </vt:lpstr>
      <vt:lpstr>СТЕ</vt:lpstr>
      <vt:lpstr>Рекурсивные СТЕ</vt:lpstr>
      <vt:lpstr>Рекурсивные СТЕ</vt:lpstr>
      <vt:lpstr>Пример: генерация набора от 1 до 10</vt:lpstr>
      <vt:lpstr>Задача</vt:lpstr>
      <vt:lpstr>Ваши вопросы?  Перерыв</vt:lpstr>
      <vt:lpstr>Оконные функции</vt:lpstr>
      <vt:lpstr>Таблица для работы</vt:lpstr>
      <vt:lpstr>Задача:         </vt:lpstr>
      <vt:lpstr>Задача:         </vt:lpstr>
      <vt:lpstr>Проранжируем таблицу по убыванию количества ревизий:</vt:lpstr>
      <vt:lpstr>Задача:         </vt:lpstr>
      <vt:lpstr>Задача</vt:lpstr>
      <vt:lpstr>Оконные функции смещения</vt:lpstr>
      <vt:lpstr>Оконные функции смещения</vt:lpstr>
      <vt:lpstr>Ваши вопросы?</vt:lpstr>
      <vt:lpstr>Презентация PowerPoint</vt:lpstr>
      <vt:lpstr>Презентация PowerPoint</vt:lpstr>
      <vt:lpstr>Презентация PowerPoint</vt:lpstr>
      <vt:lpstr>Рефлексия</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Базы данных и SQL</dc:title>
  <cp:lastModifiedBy>Рустем Богданов</cp:lastModifiedBy>
  <cp:revision>5</cp:revision>
  <dcterms:modified xsi:type="dcterms:W3CDTF">2023-04-25T18:26:45Z</dcterms:modified>
</cp:coreProperties>
</file>